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83" r:id="rId4"/>
    <p:sldId id="273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75" r:id="rId13"/>
    <p:sldId id="266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Коток" initials="ДК" lastIdx="1" clrIdx="0">
    <p:extLst>
      <p:ext uri="{19B8F6BF-5375-455C-9EA6-DF929625EA0E}">
        <p15:presenceInfo xmlns:p15="http://schemas.microsoft.com/office/powerpoint/2012/main" userId="415c5e21f2aef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8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3821-7846-4B57-B17F-F536755A5E39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7A6E-B2F5-43E0-86A0-2D306D53F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4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1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8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38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9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7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44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5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2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8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14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9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9034" y="256343"/>
            <a:ext cx="7240224" cy="136533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 ИНФОРМАТИКИ И РАДИОЭЛЕКТРОНИКИ</a:t>
            </a:r>
            <a:b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1160" y="4625346"/>
            <a:ext cx="3782189" cy="215741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В.Л. Арановский</a:t>
            </a: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Начальник отдела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2" y="331071"/>
            <a:ext cx="978544" cy="118469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52401" y="2636108"/>
            <a:ext cx="8876270" cy="1837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ПОЛОЧНЫМ ПРОСТРАНСТВОМ СУПЕРМАРКЕТА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70471" y="1727599"/>
            <a:ext cx="8040130" cy="908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 и управления</a:t>
            </a:r>
            <a:b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автоматизированных систем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0234" y="4685382"/>
            <a:ext cx="195239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 В.Г.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620603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9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941" y="206062"/>
            <a:ext cx="8680360" cy="72121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8D339-4704-4917-A4AA-56B6B5374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4" y="927279"/>
            <a:ext cx="8608372" cy="56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 и средства разработки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22422" y="1384548"/>
            <a:ext cx="8608540" cy="5299586"/>
          </a:xfrm>
        </p:spPr>
        <p:txBody>
          <a:bodyPr/>
          <a:lstStyle/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Редактор исходного кода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Visual Studio Code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Браузеры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FireFox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Edge</a:t>
            </a:r>
          </a:p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Мобильное устройство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на базе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8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.0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2" indent="-257162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SQLite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Image result for chr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47" y="2627561"/>
            <a:ext cx="574002" cy="57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firef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56" y="2587685"/>
            <a:ext cx="653755" cy="6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BF234-5F26-4094-9393-34FCE6AE38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85" y="2587684"/>
            <a:ext cx="653756" cy="653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457608-47C5-4059-A949-95E6374F02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7" y="1540240"/>
            <a:ext cx="667037" cy="667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D12700-3924-4485-9E25-0ABF213F5F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36" y="3541008"/>
            <a:ext cx="574002" cy="6820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4C1762-5399-42D7-9DCB-49C0DD2E21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88" y="4484453"/>
            <a:ext cx="861112" cy="8611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428898-5C1A-48BB-BD49-CE505BDB59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16" y="4484453"/>
            <a:ext cx="1747730" cy="7952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A58C91-C4B9-4911-A48D-EF3F5E7F90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83" y="5473452"/>
            <a:ext cx="1540258" cy="7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5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48" y="7764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51179-0A8B-416E-973E-3DCD8FA1C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47" y="964611"/>
            <a:ext cx="6403105" cy="58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2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628" y="331084"/>
            <a:ext cx="860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628" y="1236371"/>
            <a:ext cx="860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проделаннаой работы была спроектирована и разработана автоматизированная система управления полочным пространством супермаркета, выполняющая поставленные задачи и удовлетворяющая требованиям предметной области дипломного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200373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214301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</a:t>
            </a:r>
            <a:r>
              <a:rPr lang="en-US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endParaRPr lang="ru-RU" sz="3300" b="1" dirty="0"/>
          </a:p>
        </p:txBody>
      </p:sp>
    </p:spTree>
    <p:extLst>
      <p:ext uri="{BB962C8B-B14F-4D97-AF65-F5344CB8AC3E}">
        <p14:creationId xmlns:p14="http://schemas.microsoft.com/office/powerpoint/2010/main" val="10736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разработка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системы управления полочным пространством супермаркета.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22" y="2369433"/>
            <a:ext cx="87173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автоматизированную систему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автоматизированную систему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технико-экономическое обоснование разработки и использования</a:t>
            </a:r>
            <a:endParaRPr lang="ru-RU" sz="3200" dirty="0"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endParaRPr lang="ru-RU" sz="3200" dirty="0">
              <a:effectLst>
                <a:outerShdw sx="0" sy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4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546" y="365126"/>
            <a:ext cx="8834908" cy="62654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разрабатываемой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546" y="1249251"/>
            <a:ext cx="8834908" cy="5409126"/>
          </a:xfrm>
        </p:spPr>
        <p:txBody>
          <a:bodyPr/>
          <a:lstStyle/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управления полками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управления складом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заданий и назначение заданий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ответственности за полки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продуктами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вводимых данных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статистики по введенным данным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рекомендаций по количеству продуктов на очередной день</a:t>
            </a:r>
          </a:p>
        </p:txBody>
      </p:sp>
    </p:spTree>
    <p:extLst>
      <p:ext uri="{BB962C8B-B14F-4D97-AF65-F5344CB8AC3E}">
        <p14:creationId xmlns:p14="http://schemas.microsoft.com/office/powerpoint/2010/main" val="163923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730" y="86916"/>
            <a:ext cx="860854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дипломного проекта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Супермаркетам необходима минимизация взаимодействия персонала с полочным пространством. Прежде всего это необходимо для того, чтобы в моменты, когда в супермаркете много людей, персонал производил меньшее количество операций, тем самым не загромождая проход и предоставляя максимум комфорта для выбора товаров покупателями. Кроме того, благодаря внедрению системы произойдет минимизация воздействия человеческого фактора.</a:t>
            </a:r>
          </a:p>
        </p:txBody>
      </p:sp>
    </p:spTree>
    <p:extLst>
      <p:ext uri="{BB962C8B-B14F-4D97-AF65-F5344CB8AC3E}">
        <p14:creationId xmlns:p14="http://schemas.microsoft.com/office/powerpoint/2010/main" val="23679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99" y="141669"/>
            <a:ext cx="8706118" cy="9144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865DD-3AFF-4044-B287-28F52AEDE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92" y="1056069"/>
            <a:ext cx="5274216" cy="54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941" y="154546"/>
            <a:ext cx="8744755" cy="88864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824EE-0E09-47A4-A2FA-7A87A44CC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0" y="1043189"/>
            <a:ext cx="8398276" cy="55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2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062" y="167426"/>
            <a:ext cx="8757634" cy="8500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8647" y="101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0A320-05DE-4FF6-BAED-6960BED96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7" y="898872"/>
            <a:ext cx="8580864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183" y="154546"/>
            <a:ext cx="8783392" cy="77273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фукнционирования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87144" y="-1918951"/>
            <a:ext cx="499639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A6189-E3C7-4CC8-8263-E915A8912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77" y="927279"/>
            <a:ext cx="4022446" cy="58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214" y="141669"/>
            <a:ext cx="8667482" cy="70833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обеспечения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830F1-39E2-4FFC-A90B-3691BCB82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6" y="850007"/>
            <a:ext cx="8318377" cy="59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7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2624</TotalTime>
  <Words>267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Тема Office</vt:lpstr>
      <vt:lpstr>БЕЛОРУССКИЙ ГОСУДАРСТВЕННЫЙ УНИВЕРСИТЕТ ИНФОРМАТИКИ И РАДИОЭЛЕКТРОНИКИ   </vt:lpstr>
      <vt:lpstr>PowerPoint Presentation</vt:lpstr>
      <vt:lpstr>Функционал разрабатываемой системы</vt:lpstr>
      <vt:lpstr>PowerPoint Presentation</vt:lpstr>
      <vt:lpstr>Диаграмма вариантов использования</vt:lpstr>
      <vt:lpstr>Диаграмма декомпозиции</vt:lpstr>
      <vt:lpstr>Схема базы данных</vt:lpstr>
      <vt:lpstr>Схема алгоритма фукнционирования</vt:lpstr>
      <vt:lpstr>Структура программного обеспечения</vt:lpstr>
      <vt:lpstr>Интерфейс системы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Кафедра информационных технологий автоматизированных систем  Автоматизированная система обучения иностранным языкам</dc:title>
  <dc:creator>Дарья Коток</dc:creator>
  <cp:lastModifiedBy>lenovo</cp:lastModifiedBy>
  <cp:revision>140</cp:revision>
  <dcterms:created xsi:type="dcterms:W3CDTF">2017-06-03T08:43:54Z</dcterms:created>
  <dcterms:modified xsi:type="dcterms:W3CDTF">2020-06-01T20:45:49Z</dcterms:modified>
</cp:coreProperties>
</file>