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C931F-9F17-44F9-9E91-4A2CF966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6A846-B629-4296-916A-A6AF36558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DF3E0-B418-4F74-B224-9DDAB58D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3781A-940A-4200-96EC-30650FEC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3DCC1-244F-4832-809E-7AED545B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07B10-2FAA-4DAE-98D7-C591EA87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534F0-17BD-48F7-84C3-C15B01E2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BF4B5-C16C-4B04-B53F-8615A750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CFD8B-F1DF-4A9E-97FE-342D9E34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99BE8-C02E-4118-A56F-801E7FF4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C83912-43A5-4A46-9AC0-60DC6591B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09823-9C4C-42F8-9B95-89B848122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ED622-7C3C-4F08-891B-35D1AF36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70946-9A49-4E2D-A76B-5E5A6DD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BC300-6073-4BC0-B6FD-23DDC263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1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3DA38-8011-49CB-890F-AAD06499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D4134-941F-4E35-AD49-9EC7ED7C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056B4-9508-4A0E-A4D5-4EDEF3B0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1F5B5-AD45-4E83-AAF4-903B6C2E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81FE8-5D90-4294-BAFE-39646AC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1FECB-0797-492F-A571-F37C8B23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ED0F9-E7E9-4FC3-A4DC-3A7DE8E6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AC9E0-5E63-45C4-8A59-782F256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6A908-D517-4161-9E73-E277F5E9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24562-A279-4AD9-8183-5C1416FF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78C34-F936-4DAB-9632-D5C04B4C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648F7-74AA-4F48-80F6-335CEC097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00CEF-5DAD-401C-8179-4EDA82C21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89A58-CA52-4FC8-9C19-06037442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A3393-AF5B-4BB5-B3B4-E81C91E8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7C83F-FA9F-4C6F-BAD0-5AA8704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7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34A3-CE17-427C-8DDB-6F3EADAF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CEA39-0458-448A-A107-B4121F38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A08BC-AE2D-4B22-9525-356FBC5C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A1958-90A2-466C-B1FA-6DBAFE98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4BF62-B6DC-44C2-BEE8-B7B524BA4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115DC6-52EE-4EC3-988B-0304BEAF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CDB22-6C98-4AEA-A116-9776693B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4CC794-C849-4902-9CB0-6FDB30B2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EBE4-3995-4BC1-ACDB-F4A5E0E7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62817F-306F-4634-95E8-728908B9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810B34-6C86-4A59-809D-116A71C0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BA7EF-CBF9-455B-B5ED-4C0BD476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6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01E84-4062-4A07-B313-CA32D36D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C88423-5610-40B0-9D46-F8DD97D1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5F851-35A8-4006-AA36-CCA06F45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6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38041-6518-4EEF-B194-18E601BB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A6DEF-95C2-4926-98FD-09693DCD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ED473-A6FF-47CC-A077-4A6DB3725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34B7C-0BE8-49FC-87E9-9082E73A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E984B-C6BE-41B9-94F9-3503E3EC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66921E-51E9-4A51-B4F1-21DF1AD6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4734F-990F-463B-986D-14616B62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484D87-EEF6-4A4C-B215-CC6FDC4D1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2FCC0-C5BA-43CE-9F29-7CF05F7C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CC8A8-44EF-4D94-8E0B-C671AA97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1CDAB5-15D1-4E5B-B554-DCC09BEF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C197D-A8B6-4558-ACF3-9F640E52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2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FB4A67-C8F1-4050-B6E7-4EC886CF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56980-F00E-4CA5-B342-A3EAA3ED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8E62F-7088-4FD2-A066-95BEEEE2B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E5DA-6B2D-4728-9008-316118DD3A5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77FB6-7C2D-4D73-919C-38D61C661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5A62E-411D-4489-A458-B9E28C9E7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3481-1224-48A7-99F4-4EBDF2DCE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E635B-B48F-4408-9BD2-D2BC89268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63B7C-40B8-4683-BF46-B49C8808D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4B5AA-DE10-4F18-A199-BC32C6F1C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647700"/>
            <a:ext cx="9867900" cy="5562600"/>
          </a:xfrm>
          <a:prstGeom prst="rect">
            <a:avLst/>
          </a:prstGeom>
        </p:spPr>
      </p:pic>
      <p:pic>
        <p:nvPicPr>
          <p:cNvPr id="6" name="ppt音频">
            <a:hlinkClick r:id="" action="ppaction://media"/>
            <a:extLst>
              <a:ext uri="{FF2B5EF4-FFF2-40B4-BE49-F238E27FC236}">
                <a16:creationId xmlns:a16="http://schemas.microsoft.com/office/drawing/2014/main" id="{485B7663-9A99-4993-87CD-796F610D70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39375" y="8175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69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2FAE44-D2EC-4C33-B0CC-FB42082EA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95" y="0"/>
            <a:ext cx="3474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9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0FE9FD-8DC0-4362-A055-117551E2B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42" y="0"/>
            <a:ext cx="3529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F53B05-CC80-4561-BABC-BC323603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58" y="0"/>
            <a:ext cx="3437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9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2D02F5-5A99-4C33-BF08-0B06A8CB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80" y="0"/>
            <a:ext cx="3441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2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8DF1DE-CF11-4172-9E63-3346B4395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09" y="0"/>
            <a:ext cx="3449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B04EFF-44FF-446C-85E3-B4019FD30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84" y="0"/>
            <a:ext cx="3449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05C87D-34CD-400B-8B17-4662BC6C0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57" y="0"/>
            <a:ext cx="348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0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D53A03-7845-43A6-9694-36B4A30B3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80" y="0"/>
            <a:ext cx="3441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1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C1FF2C-B02A-4E5F-8997-937FE91D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78" y="0"/>
            <a:ext cx="3582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8F8169-1844-45C8-B101-115067EA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34" y="0"/>
            <a:ext cx="346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555102-149A-47FA-B205-3219AF96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066800"/>
            <a:ext cx="6350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6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976BB4-650F-4E82-8035-4B4A4F92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19072"/>
            <a:ext cx="5486400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3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37ABE0-2909-48FC-841F-888E69CC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71600"/>
            <a:ext cx="635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C6C3F7-1184-4791-8B49-5BEBFE31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3" y="0"/>
            <a:ext cx="8297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4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72B042-6F26-409D-A0F5-E8E2422D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36" y="0"/>
            <a:ext cx="3445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9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977B04-B314-44A2-A71A-EFE3F7429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90" y="0"/>
            <a:ext cx="337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1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FFEC28-C1DE-42D6-9CA1-4C50BAA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47" y="0"/>
            <a:ext cx="3523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1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8B69D2-1502-4014-A4FC-631F0D4A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2" y="0"/>
            <a:ext cx="3491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4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1B2031-8092-4F06-8800-C4C6765C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87" y="0"/>
            <a:ext cx="3523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1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宽屏</PresentationFormat>
  <Paragraphs>0</Paragraphs>
  <Slides>20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晓晨 蔡</dc:creator>
  <cp:lastModifiedBy>晓晨 蔡</cp:lastModifiedBy>
  <cp:revision>5</cp:revision>
  <dcterms:created xsi:type="dcterms:W3CDTF">2020-01-10T02:07:05Z</dcterms:created>
  <dcterms:modified xsi:type="dcterms:W3CDTF">2020-01-10T03:38:24Z</dcterms:modified>
</cp:coreProperties>
</file>