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-1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B324-CA67-B347-B604-035D253C4A6E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3A2F-4C25-EF44-BD3C-7A02EA51CB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039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21D1-A7D6-C94C-9083-08A230D9BE41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0EA8-397E-934F-B8B2-A3B63F903B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9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0EA8-397E-934F-B8B2-A3B63F903B7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44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dei fatti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printGUI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avviene nella classe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MonitorView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precisamente nel metodo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updateOutput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. Volendo è possibile configurare le stampe ed i formati a piacere lavorando sul suddetto metodo. </a:t>
            </a:r>
            <a:endParaRPr lang="it-IT" dirty="0" smtClean="0">
              <a:effectLst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0EA8-397E-934F-B8B2-A3B63F903B7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75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A2E-717A-6740-8918-DDE526E087F0}" type="datetime1">
              <a:rPr lang="it-IT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786-8F72-E24D-B379-13015B9EEB13}" type="datetime1">
              <a:rPr lang="it-IT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9F-0157-9E44-BC82-4107937D0271}" type="datetime1">
              <a:rPr lang="it-IT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2FF-7C32-E144-806B-685BC5ED4456}" type="datetime1">
              <a:rPr lang="it-IT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9CE6-F7EF-744B-B8D8-168276E03043}" type="datetime1">
              <a:rPr lang="it-IT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78EF-3CA2-784A-8228-D647DD7D59BB}" type="datetime1">
              <a:rPr lang="it-IT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9CF-CA02-834D-BA72-CF4D397DA17A}" type="datetime1">
              <a:rPr lang="it-IT" smtClean="0"/>
              <a:t>07/05/2015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643B-0921-C247-83B2-8FC4C4478258}" type="datetime1">
              <a:rPr lang="it-IT" smtClean="0"/>
              <a:t>07/05/2015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B00-E1F6-F549-A609-517742179B65}" type="datetime1">
              <a:rPr lang="it-IT" smtClean="0"/>
              <a:t>07/05/2015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7E8-99CC-504E-B7FB-01B1296792A6}" type="datetime1">
              <a:rPr lang="it-IT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370-BAE1-9048-A5D3-A11527495602}" type="datetime1">
              <a:rPr lang="it-IT" smtClean="0"/>
              <a:t>07/05/2015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C80E4E-F0AD-E446-8254-863FE5127DEF}" type="datetime1">
              <a:rPr lang="it-IT" smtClean="0"/>
              <a:t>07/05/2015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clipsrules/files/CLIPS/6.3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mpmylinux.wordpress.com/2011/05/24/compilare-clipsjni-su-linux-32-e-64-b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Tools per IA-Lab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/>
          <a:lstStyle/>
          <a:p>
            <a:r>
              <a:rPr lang="it-IT" dirty="0" err="1" smtClean="0"/>
              <a:t>CLIPSjni</a:t>
            </a:r>
            <a:endParaRPr lang="it-IT" dirty="0"/>
          </a:p>
          <a:p>
            <a:r>
              <a:rPr lang="it-IT" dirty="0" err="1" smtClean="0"/>
              <a:t>Map</a:t>
            </a:r>
            <a:r>
              <a:rPr lang="it-IT" dirty="0" smtClean="0"/>
              <a:t> Generator</a:t>
            </a:r>
            <a:endParaRPr lang="it-IT" dirty="0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1767840" y="6204094"/>
            <a:ext cx="6461760" cy="37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/>
              <a:t>Alessandro Basile – Tobia Giani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dirty="0" smtClean="0"/>
              <a:t> Generator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it-IT" sz="2400" dirty="0" err="1" smtClean="0"/>
              <a:t>Tool</a:t>
            </a:r>
            <a:r>
              <a:rPr lang="it-IT" sz="2400" dirty="0" smtClean="0"/>
              <a:t> realizzato per facilitare la creazione e la modifica delle mappe;</a:t>
            </a:r>
          </a:p>
          <a:p>
            <a:pPr marL="114300" indent="0">
              <a:buNone/>
            </a:pPr>
            <a:endParaRPr lang="it-IT" sz="2400" dirty="0" smtClean="0"/>
          </a:p>
          <a:p>
            <a:r>
              <a:rPr lang="it-IT" sz="2400" dirty="0" smtClean="0"/>
              <a:t>Permette di:</a:t>
            </a:r>
          </a:p>
          <a:p>
            <a:pPr lvl="1"/>
            <a:r>
              <a:rPr lang="it-IT" sz="2400" dirty="0" smtClean="0"/>
              <a:t>Definire a piacere la dimensione della griglia;</a:t>
            </a:r>
          </a:p>
          <a:p>
            <a:pPr lvl="1"/>
            <a:r>
              <a:rPr lang="it-IT" sz="2400" dirty="0" smtClean="0"/>
              <a:t>Scegliere quali elementi da inserire nella scena;</a:t>
            </a:r>
          </a:p>
          <a:p>
            <a:pPr lvl="1"/>
            <a:r>
              <a:rPr lang="it-IT" sz="2400" dirty="0" smtClean="0"/>
              <a:t>Posizionamento degli elementi nelle caselle;</a:t>
            </a:r>
          </a:p>
          <a:p>
            <a:pPr lvl="1"/>
            <a:r>
              <a:rPr lang="it-IT" sz="2400" dirty="0" smtClean="0"/>
              <a:t>Salvataggio della mappa e della </a:t>
            </a:r>
            <a:r>
              <a:rPr lang="it-IT" sz="2400" dirty="0" err="1" smtClean="0"/>
              <a:t>history</a:t>
            </a:r>
            <a:r>
              <a:rPr lang="it-IT" sz="2400" dirty="0"/>
              <a:t> </a:t>
            </a:r>
            <a:r>
              <a:rPr lang="it-IT" sz="2400" dirty="0" smtClean="0"/>
              <a:t>in formato clips;</a:t>
            </a:r>
          </a:p>
          <a:p>
            <a:pPr lvl="1"/>
            <a:r>
              <a:rPr lang="it-IT" sz="2400" dirty="0" smtClean="0"/>
              <a:t>Caricamento e modifica di una mappa creata in precedenza;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dirty="0" smtClean="0"/>
              <a:t> Generator - GUI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magine 5" descr="Schermata 2015-05-06 alle 22.18.4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5" y="1519700"/>
            <a:ext cx="7983105" cy="47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 err="1" smtClean="0"/>
              <a:t>Map</a:t>
            </a:r>
            <a:r>
              <a:rPr lang="it-IT" sz="4500" dirty="0" smtClean="0"/>
              <a:t> Generator - Configurazioni</a:t>
            </a:r>
            <a:endParaRPr lang="it-IT" sz="4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del </a:t>
            </a:r>
            <a:r>
              <a:rPr lang="it-IT" dirty="0" err="1" smtClean="0"/>
              <a:t>Map</a:t>
            </a:r>
            <a:r>
              <a:rPr lang="it-IT" dirty="0" smtClean="0"/>
              <a:t> Generator:</a:t>
            </a:r>
          </a:p>
          <a:p>
            <a:pPr lvl="1"/>
            <a:r>
              <a:rPr lang="it-IT" b="1" dirty="0" err="1" smtClean="0"/>
              <a:t>Scene.java</a:t>
            </a:r>
            <a:r>
              <a:rPr lang="it-IT" b="1" dirty="0" smtClean="0"/>
              <a:t>: </a:t>
            </a:r>
            <a:r>
              <a:rPr lang="it-IT" dirty="0" smtClean="0"/>
              <a:t>si occupa della creazione della scena, del caricamento delle immagini e del salvataggio della mappa e della </a:t>
            </a:r>
            <a:r>
              <a:rPr lang="it-IT" dirty="0" err="1" smtClean="0"/>
              <a:t>history</a:t>
            </a:r>
            <a:r>
              <a:rPr lang="it-IT" dirty="0" smtClean="0"/>
              <a:t>:</a:t>
            </a:r>
          </a:p>
          <a:p>
            <a:pPr marL="411480" lvl="1" indent="0">
              <a:buNone/>
            </a:pPr>
            <a:endParaRPr lang="it-IT" dirty="0" smtClean="0"/>
          </a:p>
          <a:p>
            <a:pPr lvl="2"/>
            <a:r>
              <a:rPr lang="it-IT" b="1" dirty="0" err="1" smtClean="0"/>
              <a:t>loadImages</a:t>
            </a:r>
            <a:r>
              <a:rPr lang="it-IT" b="1" dirty="0" smtClean="0"/>
              <a:t>(), </a:t>
            </a:r>
            <a:r>
              <a:rPr lang="it-IT" dirty="0" smtClean="0"/>
              <a:t>carica le immagini all’avvio dell’applicazione:</a:t>
            </a:r>
          </a:p>
          <a:p>
            <a:pPr lvl="3"/>
            <a:r>
              <a:rPr lang="it-IT" b="1" i="1" dirty="0"/>
              <a:t>images[0] = </a:t>
            </a:r>
            <a:r>
              <a:rPr lang="it-IT" b="1" i="1" dirty="0" err="1"/>
              <a:t>ImageIO.read</a:t>
            </a:r>
            <a:r>
              <a:rPr lang="it-IT" b="1" i="1" dirty="0"/>
              <a:t>(new File("./</a:t>
            </a:r>
            <a:r>
              <a:rPr lang="it-IT" b="1" i="1" dirty="0" err="1"/>
              <a:t>img</a:t>
            </a:r>
            <a:r>
              <a:rPr lang="it-IT" b="1" i="1" dirty="0"/>
              <a:t>/</a:t>
            </a:r>
            <a:r>
              <a:rPr lang="it-IT" b="1" i="1" dirty="0" err="1"/>
              <a:t>wall.jpeg</a:t>
            </a:r>
            <a:r>
              <a:rPr lang="it-IT" b="1" i="1" dirty="0"/>
              <a:t>"))</a:t>
            </a:r>
            <a:r>
              <a:rPr lang="it-IT" b="1" i="1" dirty="0" smtClean="0"/>
              <a:t>;</a:t>
            </a:r>
            <a:endParaRPr lang="it-IT" b="1" i="1" dirty="0"/>
          </a:p>
          <a:p>
            <a:pPr lvl="2"/>
            <a:r>
              <a:rPr lang="it-IT" b="1" dirty="0" err="1" smtClean="0"/>
              <a:t>exportScene</a:t>
            </a:r>
            <a:r>
              <a:rPr lang="it-IT" b="1" dirty="0" smtClean="0"/>
              <a:t>(), </a:t>
            </a:r>
            <a:r>
              <a:rPr lang="it-IT" dirty="0" smtClean="0"/>
              <a:t>salve le informazioni della mappa in formato CLIPS, in funzione di cosa ogni cella contiene;</a:t>
            </a:r>
          </a:p>
          <a:p>
            <a:pPr lvl="2"/>
            <a:r>
              <a:rPr lang="it-IT" b="1" dirty="0" err="1" smtClean="0"/>
              <a:t>exportHistory</a:t>
            </a:r>
            <a:r>
              <a:rPr lang="it-IT" b="1" dirty="0" smtClean="0"/>
              <a:t>(), </a:t>
            </a:r>
            <a:r>
              <a:rPr lang="it-IT" dirty="0" smtClean="0"/>
              <a:t>salva la </a:t>
            </a:r>
            <a:r>
              <a:rPr lang="it-IT" dirty="0" err="1" smtClean="0"/>
              <a:t>history</a:t>
            </a:r>
            <a:r>
              <a:rPr lang="it-IT" dirty="0" smtClean="0"/>
              <a:t> di base a cui vanno aggiunti gli ulteriori movimento degli altri agenti presenti;</a:t>
            </a:r>
          </a:p>
          <a:p>
            <a:pPr lvl="2"/>
            <a:r>
              <a:rPr lang="it-IT" b="1" dirty="0"/>
              <a:t>c</a:t>
            </a:r>
            <a:r>
              <a:rPr lang="it-IT" b="1" dirty="0" smtClean="0"/>
              <a:t>lick(), </a:t>
            </a:r>
            <a:r>
              <a:rPr lang="it-IT" dirty="0" smtClean="0"/>
              <a:t>assegna ad una casella l’elemento scelto in più controlla la correttezza dell’inserimento;</a:t>
            </a:r>
          </a:p>
          <a:p>
            <a:pPr lvl="2"/>
            <a:r>
              <a:rPr lang="it-IT" b="1" dirty="0" err="1" smtClean="0"/>
              <a:t>initScene</a:t>
            </a:r>
            <a:r>
              <a:rPr lang="it-IT" b="1" dirty="0" smtClean="0"/>
              <a:t>(), </a:t>
            </a:r>
            <a:r>
              <a:rPr lang="it-IT" dirty="0" smtClean="0"/>
              <a:t>disegna la mappa di base impostandone i muri sui bordi;</a:t>
            </a:r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dirty="0"/>
          </a:p>
          <a:p>
            <a:pPr lvl="2"/>
            <a:endParaRPr lang="it-IT" dirty="0" smtClean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3"/>
            <a:endParaRPr lang="it-IT" b="1" dirty="0" smtClean="0"/>
          </a:p>
          <a:p>
            <a:pPr lvl="2"/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 err="1" smtClean="0"/>
              <a:t>Map</a:t>
            </a:r>
            <a:r>
              <a:rPr lang="it-IT" sz="4500" dirty="0" smtClean="0"/>
              <a:t> Generator - Configurazioni</a:t>
            </a:r>
            <a:endParaRPr lang="it-IT" sz="4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del </a:t>
            </a:r>
            <a:r>
              <a:rPr lang="it-IT" dirty="0" err="1" smtClean="0"/>
              <a:t>Map</a:t>
            </a:r>
            <a:r>
              <a:rPr lang="it-IT" dirty="0" smtClean="0"/>
              <a:t> Generator:</a:t>
            </a:r>
          </a:p>
          <a:p>
            <a:pPr lvl="1"/>
            <a:r>
              <a:rPr lang="it-IT" b="1" dirty="0" err="1" smtClean="0"/>
              <a:t>MenuPannello.java</a:t>
            </a:r>
            <a:r>
              <a:rPr lang="it-IT" b="1" dirty="0" smtClean="0"/>
              <a:t>, </a:t>
            </a:r>
            <a:r>
              <a:rPr lang="it-IT" dirty="0" smtClean="0"/>
              <a:t>si occupa della gestione e creazione della GUI, in particolare qui sono creati i bottoni di scelta degli elementi da inserire ed i bottoni di </a:t>
            </a:r>
            <a:r>
              <a:rPr lang="it-IT" b="1" dirty="0" smtClean="0"/>
              <a:t>update, carica e salva;</a:t>
            </a:r>
          </a:p>
          <a:p>
            <a:pPr lvl="1"/>
            <a:endParaRPr lang="it-IT" b="1" dirty="0"/>
          </a:p>
          <a:p>
            <a:pPr lvl="1"/>
            <a:r>
              <a:rPr lang="it-IT" b="1" dirty="0" err="1" smtClean="0"/>
              <a:t>loader.java</a:t>
            </a:r>
            <a:r>
              <a:rPr lang="it-IT" b="1" dirty="0" smtClean="0"/>
              <a:t>, </a:t>
            </a:r>
            <a:r>
              <a:rPr lang="it-IT" dirty="0" smtClean="0"/>
              <a:t>si occupa del caricamento e del salvataggio del file JSON che permette successive modifiche delle mappa creata;</a:t>
            </a:r>
          </a:p>
          <a:p>
            <a:pPr lvl="2"/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dirty="0"/>
          </a:p>
          <a:p>
            <a:pPr lvl="2"/>
            <a:endParaRPr lang="it-IT" dirty="0" smtClean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3"/>
            <a:endParaRPr lang="it-IT" b="1" dirty="0" smtClean="0"/>
          </a:p>
          <a:p>
            <a:pPr lvl="2"/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dirty="0" smtClean="0"/>
              <a:t> Generatore - </a:t>
            </a:r>
            <a:r>
              <a:rPr lang="it-IT" dirty="0" err="1" smtClean="0"/>
              <a:t>Repository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54442"/>
          </a:xfrm>
        </p:spPr>
        <p:txBody>
          <a:bodyPr/>
          <a:lstStyle/>
          <a:p>
            <a:r>
              <a:rPr lang="it-IT" dirty="0" smtClean="0"/>
              <a:t>Il progetto è reperibile al link: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353655" y="3167390"/>
            <a:ext cx="8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rgbClr val="3366FF"/>
                </a:solidFill>
              </a:rPr>
              <a:t>https</a:t>
            </a:r>
            <a:r>
              <a:rPr lang="it-IT" sz="2800" dirty="0">
                <a:solidFill>
                  <a:srgbClr val="3366FF"/>
                </a:solidFill>
              </a:rPr>
              <a:t>://</a:t>
            </a:r>
            <a:r>
              <a:rPr lang="it-IT" sz="2800" dirty="0" err="1">
                <a:solidFill>
                  <a:srgbClr val="3366FF"/>
                </a:solidFill>
              </a:rPr>
              <a:t>github.com</a:t>
            </a:r>
            <a:r>
              <a:rPr lang="it-IT" sz="2800" dirty="0">
                <a:solidFill>
                  <a:srgbClr val="3366FF"/>
                </a:solidFill>
              </a:rPr>
              <a:t>/</a:t>
            </a:r>
            <a:r>
              <a:rPr lang="it-IT" sz="2800" dirty="0" err="1">
                <a:solidFill>
                  <a:srgbClr val="3366FF"/>
                </a:solidFill>
              </a:rPr>
              <a:t>AlexBasile</a:t>
            </a:r>
            <a:r>
              <a:rPr lang="it-IT" sz="2800" dirty="0">
                <a:solidFill>
                  <a:srgbClr val="3366FF"/>
                </a:solidFill>
              </a:rPr>
              <a:t>/</a:t>
            </a:r>
            <a:r>
              <a:rPr lang="it-IT" sz="2800" dirty="0" err="1">
                <a:solidFill>
                  <a:srgbClr val="3366FF"/>
                </a:solidFill>
              </a:rPr>
              <a:t>Map_Generator</a:t>
            </a:r>
            <a:endParaRPr lang="it-IT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CLIPSjni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Java Native Interface per CLIPS</a:t>
            </a:r>
          </a:p>
          <a:p>
            <a:r>
              <a:rPr lang="it-IT" dirty="0" smtClean="0"/>
              <a:t>Scaricabile da:</a:t>
            </a:r>
          </a:p>
          <a:p>
            <a:pPr marL="114300" indent="0" algn="ctr"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://sourceforge.net/projects/clipsrules/files/CLIPS/6.30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 marL="114300" indent="0" algn="ctr">
              <a:buNone/>
            </a:pPr>
            <a:endParaRPr lang="it-IT" dirty="0"/>
          </a:p>
          <a:p>
            <a:r>
              <a:rPr lang="it-IT" dirty="0" smtClean="0"/>
              <a:t>Per Windows: </a:t>
            </a:r>
            <a:r>
              <a:rPr lang="it-IT" b="1" dirty="0" err="1" smtClean="0"/>
              <a:t>CLIPSJNI.dll</a:t>
            </a:r>
            <a:endParaRPr lang="it-IT" dirty="0"/>
          </a:p>
          <a:p>
            <a:pPr lvl="1"/>
            <a:r>
              <a:rPr lang="it-IT" dirty="0" smtClean="0"/>
              <a:t>Da copiare in: </a:t>
            </a:r>
          </a:p>
          <a:p>
            <a:pPr lvl="2"/>
            <a:r>
              <a:rPr lang="it-IT" b="1" dirty="0" smtClean="0"/>
              <a:t>C</a:t>
            </a:r>
            <a:r>
              <a:rPr lang="it-IT" b="1" dirty="0"/>
              <a:t>:\Windows\</a:t>
            </a:r>
            <a:r>
              <a:rPr lang="it-IT" b="1" dirty="0" smtClean="0"/>
              <a:t>System32</a:t>
            </a:r>
          </a:p>
          <a:p>
            <a:pPr lvl="1"/>
            <a:endParaRPr lang="it-IT" dirty="0"/>
          </a:p>
          <a:p>
            <a:r>
              <a:rPr lang="it-IT" dirty="0" smtClean="0"/>
              <a:t> Per Mac OS: </a:t>
            </a:r>
            <a:r>
              <a:rPr lang="it-IT" b="1" dirty="0" err="1" smtClean="0"/>
              <a:t>libCLIPSJNI.jnilib</a:t>
            </a:r>
            <a:endParaRPr lang="it-IT" dirty="0"/>
          </a:p>
          <a:p>
            <a:pPr lvl="1"/>
            <a:r>
              <a:rPr lang="it-IT" dirty="0" smtClean="0"/>
              <a:t>Da copiare in: </a:t>
            </a:r>
          </a:p>
          <a:p>
            <a:pPr lvl="2"/>
            <a:r>
              <a:rPr lang="it-IT" b="1" dirty="0" smtClean="0"/>
              <a:t>/</a:t>
            </a:r>
            <a:r>
              <a:rPr lang="it-IT" b="1" dirty="0"/>
              <a:t>System/Library/Java/</a:t>
            </a:r>
            <a:r>
              <a:rPr lang="it-IT" b="1" dirty="0" smtClean="0"/>
              <a:t>Extensions</a:t>
            </a:r>
          </a:p>
          <a:p>
            <a:pPr lvl="2"/>
            <a:r>
              <a:rPr lang="it-IT" b="1" dirty="0"/>
              <a:t>/Library/Java/Extensions</a:t>
            </a:r>
            <a:r>
              <a:rPr lang="it-IT" b="1" dirty="0" smtClean="0"/>
              <a:t>/</a:t>
            </a:r>
          </a:p>
          <a:p>
            <a:pPr lvl="2"/>
            <a:r>
              <a:rPr lang="it-IT" b="1" dirty="0"/>
              <a:t>/</a:t>
            </a:r>
            <a:r>
              <a:rPr lang="it-IT" b="1" dirty="0" err="1" smtClean="0"/>
              <a:t>usr</a:t>
            </a:r>
            <a:r>
              <a:rPr lang="it-IT" b="1" dirty="0" smtClean="0"/>
              <a:t>/bin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CLIPSjni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Linux la faccenda si complica, vi consigliamo la guida a questo indirizzo:</a:t>
            </a:r>
          </a:p>
          <a:p>
            <a:endParaRPr lang="it-IT" dirty="0"/>
          </a:p>
          <a:p>
            <a:endParaRPr lang="it-IT" dirty="0" smtClean="0"/>
          </a:p>
          <a:p>
            <a:pPr marL="114300" indent="0">
              <a:buNone/>
            </a:pPr>
            <a:r>
              <a:rPr lang="it-IT" dirty="0">
                <a:hlinkClick r:id="rId2"/>
              </a:rPr>
              <a:t>https://pimpmylinux.wordpress.com/2011/05/24/compilare-clipsjni-su-linux-32-e-64-bit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 marL="1143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CLIPSjni</a:t>
            </a:r>
            <a:r>
              <a:rPr lang="it-IT" dirty="0" smtClean="0"/>
              <a:t> – Monitor GUI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Ambiente per visualizzare il comportamento dell’agente</a:t>
            </a:r>
          </a:p>
          <a:p>
            <a:r>
              <a:rPr lang="it-IT" dirty="0" smtClean="0"/>
              <a:t>Interfaccia grafica composta da:</a:t>
            </a:r>
          </a:p>
          <a:p>
            <a:pPr lvl="1"/>
            <a:r>
              <a:rPr lang="it-IT" dirty="0"/>
              <a:t>P</a:t>
            </a:r>
            <a:r>
              <a:rPr lang="it-IT" dirty="0" smtClean="0"/>
              <a:t>anello di controllo</a:t>
            </a:r>
          </a:p>
          <a:p>
            <a:pPr lvl="1"/>
            <a:r>
              <a:rPr lang="it-IT" dirty="0" smtClean="0"/>
              <a:t>Finestre di Agenda – Fatti – </a:t>
            </a:r>
            <a:r>
              <a:rPr lang="it-IT" dirty="0" err="1" smtClean="0"/>
              <a:t>Debug</a:t>
            </a:r>
            <a:r>
              <a:rPr lang="it-IT" dirty="0" smtClean="0"/>
              <a:t> </a:t>
            </a:r>
          </a:p>
          <a:p>
            <a:pPr marL="41148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magine 4" descr="Schermata 2015-05-06 alle 19.02.4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" y="3607580"/>
            <a:ext cx="2901881" cy="2793220"/>
          </a:xfrm>
          <a:prstGeom prst="rect">
            <a:avLst/>
          </a:prstGeom>
        </p:spPr>
      </p:pic>
      <p:pic>
        <p:nvPicPr>
          <p:cNvPr id="6" name="Immagine 5" descr="Schermata 2015-05-06 alle 19.02.5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90" y="3607580"/>
            <a:ext cx="2113640" cy="1204972"/>
          </a:xfrm>
          <a:prstGeom prst="rect">
            <a:avLst/>
          </a:prstGeom>
        </p:spPr>
      </p:pic>
      <p:pic>
        <p:nvPicPr>
          <p:cNvPr id="7" name="Immagine 6" descr="Schermata 2015-05-06 alle 19.02.45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66" y="4532502"/>
            <a:ext cx="2022141" cy="974724"/>
          </a:xfrm>
          <a:prstGeom prst="rect">
            <a:avLst/>
          </a:prstGeom>
        </p:spPr>
      </p:pic>
      <p:pic>
        <p:nvPicPr>
          <p:cNvPr id="9" name="Immagine 8" descr="Schermata 2015-05-06 alle 19.03.2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53" y="5292109"/>
            <a:ext cx="2094977" cy="1108875"/>
          </a:xfrm>
          <a:prstGeom prst="rect">
            <a:avLst/>
          </a:prstGeom>
        </p:spPr>
      </p:pic>
      <p:pic>
        <p:nvPicPr>
          <p:cNvPr id="10" name="Immagine 9" descr="Schermata 2015-05-06 alle 19.02.15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30" y="3999752"/>
            <a:ext cx="2713895" cy="20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– Panello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02425" y="1600200"/>
            <a:ext cx="2753734" cy="4800600"/>
          </a:xfrm>
        </p:spPr>
        <p:txBody>
          <a:bodyPr/>
          <a:lstStyle/>
          <a:p>
            <a:r>
              <a:rPr lang="it-IT" b="1" dirty="0" smtClean="0"/>
              <a:t>Start: </a:t>
            </a:r>
            <a:r>
              <a:rPr lang="it-IT" dirty="0" smtClean="0"/>
              <a:t>caricamento file progetto e carica e visualizza la mappa;</a:t>
            </a:r>
          </a:p>
          <a:p>
            <a:r>
              <a:rPr lang="it-IT" b="1" dirty="0" err="1" smtClean="0"/>
              <a:t>Step</a:t>
            </a:r>
            <a:r>
              <a:rPr lang="it-IT" b="1" dirty="0" smtClean="0"/>
              <a:t>:</a:t>
            </a:r>
            <a:r>
              <a:rPr lang="it-IT" dirty="0" smtClean="0"/>
              <a:t> effettua varie </a:t>
            </a:r>
            <a:r>
              <a:rPr lang="it-IT" dirty="0" err="1" smtClean="0"/>
              <a:t>run</a:t>
            </a:r>
            <a:r>
              <a:rPr lang="it-IT" dirty="0" smtClean="0"/>
              <a:t>(1), fino al completare uno </a:t>
            </a:r>
            <a:r>
              <a:rPr lang="it-IT" dirty="0" err="1" smtClean="0"/>
              <a:t>step</a:t>
            </a:r>
            <a:r>
              <a:rPr lang="it-IT" dirty="0" smtClean="0"/>
              <a:t>;</a:t>
            </a:r>
          </a:p>
          <a:p>
            <a:r>
              <a:rPr lang="it-IT" b="1" dirty="0" err="1" smtClean="0"/>
              <a:t>Run</a:t>
            </a:r>
            <a:r>
              <a:rPr lang="it-IT" b="1" dirty="0" smtClean="0"/>
              <a:t>: </a:t>
            </a:r>
            <a:r>
              <a:rPr lang="it-IT" dirty="0" smtClean="0"/>
              <a:t>equivale ad una </a:t>
            </a:r>
            <a:r>
              <a:rPr lang="it-IT" dirty="0" err="1" smtClean="0"/>
              <a:t>run</a:t>
            </a:r>
            <a:r>
              <a:rPr lang="it-IT" dirty="0" smtClean="0"/>
              <a:t> su CLIPS e la mappa è aggiornata ad ogni </a:t>
            </a:r>
            <a:r>
              <a:rPr lang="it-IT" dirty="0" err="1" smtClean="0"/>
              <a:t>step</a:t>
            </a:r>
            <a:r>
              <a:rPr lang="it-IT" dirty="0" smtClean="0"/>
              <a:t>;</a:t>
            </a:r>
            <a:endParaRPr lang="it-IT" b="1" dirty="0"/>
          </a:p>
          <a:p>
            <a:endParaRPr lang="it-IT" b="1" dirty="0" smtClean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magine 4" descr="Schermata 2015-05-06 alle 19.02.4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" y="1600199"/>
            <a:ext cx="5163028" cy="49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– Finestra di 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590897"/>
            <a:ext cx="3898923" cy="2116125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it-IT" dirty="0"/>
              <a:t>(</a:t>
            </a:r>
            <a:r>
              <a:rPr lang="it-IT" dirty="0" err="1"/>
              <a:t>deftemplate</a:t>
            </a:r>
            <a:r>
              <a:rPr lang="it-IT" dirty="0"/>
              <a:t> </a:t>
            </a:r>
            <a:r>
              <a:rPr lang="it-IT" dirty="0" err="1"/>
              <a:t>printGUI</a:t>
            </a:r>
            <a:r>
              <a:rPr lang="it-IT" dirty="0"/>
              <a:t>   </a:t>
            </a:r>
            <a:endParaRPr lang="it-IT" dirty="0" smtClean="0"/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time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</a:t>
            </a:r>
            <a:r>
              <a:rPr lang="it-IT" dirty="0" err="1"/>
              <a:t>step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source (</a:t>
            </a:r>
            <a:r>
              <a:rPr lang="it-IT" dirty="0" err="1"/>
              <a:t>type</a:t>
            </a:r>
            <a:r>
              <a:rPr lang="it-IT" dirty="0"/>
              <a:t> STRING)) </a:t>
            </a:r>
          </a:p>
          <a:p>
            <a:pPr marL="114300" indent="0">
              <a:buNone/>
            </a:pPr>
            <a:r>
              <a:rPr lang="it-IT" sz="2200" dirty="0" smtClean="0"/>
              <a:t>       (slot </a:t>
            </a:r>
            <a:r>
              <a:rPr lang="it-IT" sz="2200" dirty="0" err="1" smtClean="0"/>
              <a:t>verbosity</a:t>
            </a:r>
            <a:r>
              <a:rPr lang="it-IT" sz="2200" dirty="0" smtClean="0"/>
              <a:t> (</a:t>
            </a:r>
            <a:r>
              <a:rPr lang="it-IT" sz="2200" dirty="0" err="1" smtClean="0"/>
              <a:t>type</a:t>
            </a:r>
            <a:r>
              <a:rPr lang="it-IT" sz="2200" dirty="0" smtClean="0"/>
              <a:t> INTEGER) (</a:t>
            </a:r>
            <a:r>
              <a:rPr lang="it-IT" sz="2200" dirty="0" err="1" smtClean="0"/>
              <a:t>allowed-integers</a:t>
            </a:r>
            <a:r>
              <a:rPr lang="it-IT" sz="2200" dirty="0" smtClean="0"/>
              <a:t> 0 1 2))  </a:t>
            </a:r>
          </a:p>
          <a:p>
            <a:pPr marL="114300" indent="0">
              <a:buNone/>
            </a:pPr>
            <a:r>
              <a:rPr lang="it-IT" dirty="0"/>
              <a:t> </a:t>
            </a:r>
            <a:r>
              <a:rPr lang="it-IT" dirty="0" smtClean="0"/>
              <a:t>      </a:t>
            </a:r>
            <a:r>
              <a:rPr lang="it-IT" sz="2200" dirty="0" smtClean="0"/>
              <a:t>(</a:t>
            </a:r>
            <a:r>
              <a:rPr lang="it-IT" sz="2200" dirty="0"/>
              <a:t>slot text (</a:t>
            </a:r>
            <a:r>
              <a:rPr lang="it-IT" sz="2200" dirty="0" err="1"/>
              <a:t>type</a:t>
            </a:r>
            <a:r>
              <a:rPr lang="it-IT" sz="2200" dirty="0"/>
              <a:t> STRING)) </a:t>
            </a:r>
          </a:p>
          <a:p>
            <a:pPr marL="114300" indent="0">
              <a:buNone/>
            </a:pPr>
            <a:r>
              <a:rPr lang="it-IT" dirty="0"/>
              <a:t> </a:t>
            </a:r>
            <a:r>
              <a:rPr lang="it-IT" dirty="0" smtClean="0"/>
              <a:t>      (slot </a:t>
            </a:r>
            <a:r>
              <a:rPr lang="it-IT" dirty="0"/>
              <a:t>param1 (default ""))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param2 (default ""))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param3 (default ""))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param4 (default ""))</a:t>
            </a:r>
          </a:p>
          <a:p>
            <a:pPr marL="114300" indent="0">
              <a:buNone/>
            </a:pP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06" y="1513284"/>
            <a:ext cx="4010731" cy="2623029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4472073" y="4703250"/>
            <a:ext cx="3492391" cy="1891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assert</a:t>
            </a:r>
            <a:r>
              <a:rPr lang="it-IT" dirty="0" smtClean="0"/>
              <a:t> (</a:t>
            </a:r>
            <a:r>
              <a:rPr lang="it-IT" dirty="0" err="1"/>
              <a:t>printGUI</a:t>
            </a:r>
            <a:r>
              <a:rPr lang="it-IT" dirty="0"/>
              <a:t>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time ?t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 err="1"/>
              <a:t>step</a:t>
            </a:r>
            <a:r>
              <a:rPr lang="it-IT" dirty="0"/>
              <a:t> ?i)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source "</a:t>
            </a:r>
            <a:r>
              <a:rPr lang="it-IT" dirty="0" smtClean="0"/>
              <a:t>AGENT”)</a:t>
            </a:r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 err="1"/>
              <a:t>verbosity</a:t>
            </a:r>
            <a:r>
              <a:rPr lang="it-IT" dirty="0"/>
              <a:t> 1)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text  "Start the </a:t>
            </a:r>
            <a:r>
              <a:rPr lang="it-IT" dirty="0" err="1"/>
              <a:t>execution</a:t>
            </a:r>
            <a:r>
              <a:rPr lang="it-IT" dirty="0"/>
              <a:t> of the </a:t>
            </a:r>
            <a:r>
              <a:rPr lang="it-IT" dirty="0" err="1"/>
              <a:t>action</a:t>
            </a:r>
            <a:r>
              <a:rPr lang="it-IT" dirty="0"/>
              <a:t>: %p1  - %p2")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param1 ?</a:t>
            </a:r>
            <a:r>
              <a:rPr lang="it-IT" dirty="0" err="1"/>
              <a:t>oper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param2 ?i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/>
              <a:t> </a:t>
            </a:r>
            <a:r>
              <a:rPr lang="it-IT" dirty="0" smtClean="0"/>
              <a:t>            )</a:t>
            </a:r>
          </a:p>
          <a:p>
            <a:pPr marL="114300" indent="0">
              <a:buNone/>
            </a:pP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40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– Configurazioni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Possiamo eseguire un singolo </a:t>
            </a:r>
            <a:r>
              <a:rPr lang="it-IT" dirty="0" err="1" smtClean="0"/>
              <a:t>step</a:t>
            </a:r>
            <a:r>
              <a:rPr lang="it-IT" dirty="0" smtClean="0"/>
              <a:t> mediante:</a:t>
            </a:r>
          </a:p>
          <a:p>
            <a:pPr marL="114300" indent="0">
              <a:buNone/>
            </a:pPr>
            <a:endParaRPr lang="it-IT" dirty="0" smtClean="0"/>
          </a:p>
          <a:p>
            <a:pPr lvl="1"/>
            <a:r>
              <a:rPr lang="it-IT" b="1" dirty="0"/>
              <a:t>(</a:t>
            </a:r>
            <a:r>
              <a:rPr lang="it-IT" b="1" dirty="0" err="1"/>
              <a:t>deftemplate</a:t>
            </a:r>
            <a:r>
              <a:rPr lang="it-IT" b="1" dirty="0"/>
              <a:t> last-</a:t>
            </a:r>
            <a:r>
              <a:rPr lang="it-IT" b="1" dirty="0" err="1"/>
              <a:t>perc</a:t>
            </a:r>
            <a:r>
              <a:rPr lang="it-IT" b="1" dirty="0"/>
              <a:t> (slot </a:t>
            </a:r>
            <a:r>
              <a:rPr lang="it-IT" b="1" dirty="0" err="1"/>
              <a:t>step</a:t>
            </a:r>
            <a:r>
              <a:rPr lang="it-IT" b="1" dirty="0"/>
              <a:t>)</a:t>
            </a:r>
            <a:r>
              <a:rPr lang="it-IT" b="1" dirty="0" smtClean="0"/>
              <a:t>)</a:t>
            </a:r>
          </a:p>
          <a:p>
            <a:pPr lvl="2"/>
            <a:r>
              <a:rPr lang="it-IT" dirty="0" smtClean="0"/>
              <a:t>Definizione da inserire nel modulo Agent</a:t>
            </a:r>
          </a:p>
          <a:p>
            <a:pPr marL="777240" lvl="2" indent="0">
              <a:buNone/>
            </a:pPr>
            <a:endParaRPr lang="it-IT" dirty="0" smtClean="0"/>
          </a:p>
          <a:p>
            <a:pPr lvl="1"/>
            <a:r>
              <a:rPr lang="it-IT" b="1" dirty="0"/>
              <a:t>(</a:t>
            </a:r>
            <a:r>
              <a:rPr lang="it-IT" b="1" dirty="0" err="1"/>
              <a:t>assert</a:t>
            </a:r>
            <a:r>
              <a:rPr lang="it-IT" b="1" dirty="0"/>
              <a:t> (last-</a:t>
            </a:r>
            <a:r>
              <a:rPr lang="it-IT" b="1" dirty="0" err="1"/>
              <a:t>perc</a:t>
            </a:r>
            <a:r>
              <a:rPr lang="it-IT" b="1" dirty="0"/>
              <a:t> (</a:t>
            </a:r>
            <a:r>
              <a:rPr lang="it-IT" b="1" dirty="0" err="1"/>
              <a:t>step</a:t>
            </a:r>
            <a:r>
              <a:rPr lang="it-IT" b="1" dirty="0"/>
              <a:t> -1))</a:t>
            </a:r>
            <a:r>
              <a:rPr lang="it-IT" b="1" dirty="0" smtClean="0"/>
              <a:t>)</a:t>
            </a:r>
          </a:p>
          <a:p>
            <a:pPr lvl="2"/>
            <a:r>
              <a:rPr lang="it-IT" dirty="0" smtClean="0"/>
              <a:t>Inizializzazione del contatore al primo avvio dell’Agent</a:t>
            </a:r>
          </a:p>
          <a:p>
            <a:pPr marL="777240" lvl="2" indent="0">
              <a:buNone/>
            </a:pPr>
            <a:endParaRPr lang="it-IT" dirty="0" smtClean="0"/>
          </a:p>
          <a:p>
            <a:pPr lvl="1"/>
            <a:r>
              <a:rPr lang="it-IT" b="1" dirty="0"/>
              <a:t>?</a:t>
            </a:r>
            <a:r>
              <a:rPr lang="it-IT" b="1" dirty="0" err="1"/>
              <a:t>fs</a:t>
            </a:r>
            <a:r>
              <a:rPr lang="it-IT" b="1" dirty="0"/>
              <a:t> &lt;- (last-</a:t>
            </a:r>
            <a:r>
              <a:rPr lang="it-IT" b="1" dirty="0" err="1"/>
              <a:t>perc</a:t>
            </a:r>
            <a:r>
              <a:rPr lang="it-IT" b="1" dirty="0"/>
              <a:t> (</a:t>
            </a:r>
            <a:r>
              <a:rPr lang="it-IT" b="1" dirty="0" err="1"/>
              <a:t>step</a:t>
            </a:r>
            <a:r>
              <a:rPr lang="it-IT" b="1" dirty="0"/>
              <a:t> ?</a:t>
            </a:r>
            <a:r>
              <a:rPr lang="it-IT" b="1" dirty="0" err="1"/>
              <a:t>old-s</a:t>
            </a:r>
            <a:r>
              <a:rPr lang="it-IT" b="1" dirty="0"/>
              <a:t>)) =&gt; (</a:t>
            </a:r>
            <a:r>
              <a:rPr lang="it-IT" b="1" dirty="0" err="1"/>
              <a:t>modify</a:t>
            </a:r>
            <a:r>
              <a:rPr lang="it-IT" b="1" dirty="0"/>
              <a:t> ?</a:t>
            </a:r>
            <a:r>
              <a:rPr lang="it-IT" b="1" dirty="0" err="1"/>
              <a:t>fs</a:t>
            </a:r>
            <a:r>
              <a:rPr lang="it-IT" b="1" dirty="0"/>
              <a:t> (</a:t>
            </a:r>
            <a:r>
              <a:rPr lang="it-IT" b="1" dirty="0" err="1"/>
              <a:t>step</a:t>
            </a:r>
            <a:r>
              <a:rPr lang="it-IT" b="1" dirty="0"/>
              <a:t> ?</a:t>
            </a:r>
            <a:r>
              <a:rPr lang="it-IT" b="1" dirty="0" err="1"/>
              <a:t>s</a:t>
            </a:r>
            <a:r>
              <a:rPr lang="it-IT" b="1" dirty="0"/>
              <a:t>)</a:t>
            </a:r>
            <a:r>
              <a:rPr lang="it-IT" b="1" dirty="0" smtClean="0"/>
              <a:t>)</a:t>
            </a:r>
          </a:p>
          <a:p>
            <a:pPr lvl="2"/>
            <a:r>
              <a:rPr lang="it-IT" dirty="0" smtClean="0"/>
              <a:t>Aggiornare ogni volta che l’Agent riceve nuove percezioni dall’ENV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Monitor – Configurazioni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del Monitor:</a:t>
            </a:r>
          </a:p>
          <a:p>
            <a:pPr lvl="1"/>
            <a:r>
              <a:rPr lang="it-IT" b="1" dirty="0" err="1" smtClean="0"/>
              <a:t>MonitorModel.java</a:t>
            </a:r>
            <a:r>
              <a:rPr lang="it-IT" b="1" dirty="0" smtClean="0"/>
              <a:t>: </a:t>
            </a:r>
            <a:r>
              <a:rPr lang="it-IT" dirty="0" smtClean="0"/>
              <a:t>mantiene un modello del mondo, sotto forma di matrice di Stringhe. La mappa è generata e modificata mediante i metodi:</a:t>
            </a:r>
          </a:p>
          <a:p>
            <a:pPr lvl="2"/>
            <a:r>
              <a:rPr lang="it-IT" b="1" dirty="0" err="1" smtClean="0"/>
              <a:t>Init</a:t>
            </a:r>
            <a:r>
              <a:rPr lang="it-IT" b="1" dirty="0" smtClean="0"/>
              <a:t>()</a:t>
            </a:r>
          </a:p>
          <a:p>
            <a:pPr lvl="2"/>
            <a:r>
              <a:rPr lang="it-IT" b="1" dirty="0" err="1" smtClean="0"/>
              <a:t>updateMap</a:t>
            </a:r>
            <a:r>
              <a:rPr lang="it-IT" b="1" dirty="0" smtClean="0"/>
              <a:t>()</a:t>
            </a:r>
          </a:p>
          <a:p>
            <a:pPr lvl="1"/>
            <a:endParaRPr lang="it-IT" b="1" dirty="0"/>
          </a:p>
          <a:p>
            <a:pPr lvl="1"/>
            <a:r>
              <a:rPr lang="it-IT" b="1" dirty="0" err="1" smtClean="0"/>
              <a:t>MonitorView.java</a:t>
            </a:r>
            <a:r>
              <a:rPr lang="it-IT" b="1" dirty="0" smtClean="0"/>
              <a:t>: </a:t>
            </a:r>
            <a:r>
              <a:rPr lang="it-IT" dirty="0" smtClean="0"/>
              <a:t>mostra visivamente i dati che sono caricati ed aggiornati da </a:t>
            </a:r>
            <a:r>
              <a:rPr lang="it-IT" dirty="0" err="1" smtClean="0"/>
              <a:t>MonitorModel</a:t>
            </a:r>
            <a:r>
              <a:rPr lang="it-IT" dirty="0" smtClean="0"/>
              <a:t>. La visualizzazione della mappa è aggiornata ogni </a:t>
            </a:r>
            <a:r>
              <a:rPr lang="it-IT" dirty="0" err="1" smtClean="0"/>
              <a:t>Run</a:t>
            </a:r>
            <a:r>
              <a:rPr lang="it-IT" dirty="0"/>
              <a:t> </a:t>
            </a:r>
            <a:r>
              <a:rPr lang="it-IT" dirty="0" smtClean="0"/>
              <a:t>– </a:t>
            </a:r>
            <a:r>
              <a:rPr lang="it-IT" dirty="0" err="1" smtClean="0"/>
              <a:t>Run</a:t>
            </a:r>
            <a:r>
              <a:rPr lang="it-IT" dirty="0" smtClean="0"/>
              <a:t>(1) – </a:t>
            </a:r>
            <a:r>
              <a:rPr lang="it-IT" dirty="0" err="1" smtClean="0"/>
              <a:t>Step</a:t>
            </a:r>
            <a:r>
              <a:rPr lang="it-IT" dirty="0" smtClean="0"/>
              <a:t>.</a:t>
            </a:r>
          </a:p>
          <a:p>
            <a:pPr lvl="2"/>
            <a:endParaRPr lang="it-IT" dirty="0" smtClean="0"/>
          </a:p>
          <a:p>
            <a:pPr lvl="2"/>
            <a:r>
              <a:rPr lang="it-IT" dirty="0" smtClean="0"/>
              <a:t>In questa classe è effettuato anche il caricamento delle immagini:</a:t>
            </a:r>
          </a:p>
          <a:p>
            <a:pPr lvl="3"/>
            <a:r>
              <a:rPr lang="it-IT" sz="1400" b="1" dirty="0" err="1"/>
              <a:t>map_img.put</a:t>
            </a:r>
            <a:r>
              <a:rPr lang="it-IT" sz="1400" b="1" dirty="0"/>
              <a:t>("</a:t>
            </a:r>
            <a:r>
              <a:rPr lang="it-IT" sz="1400" b="1" dirty="0" err="1"/>
              <a:t>Wall</a:t>
            </a:r>
            <a:r>
              <a:rPr lang="it-IT" sz="1400" b="1" dirty="0"/>
              <a:t>", </a:t>
            </a:r>
            <a:r>
              <a:rPr lang="it-IT" sz="1400" b="1" dirty="0" err="1"/>
              <a:t>ImageIO.read</a:t>
            </a:r>
            <a:r>
              <a:rPr lang="it-IT" sz="1400" b="1" dirty="0"/>
              <a:t>(new File("</a:t>
            </a:r>
            <a:r>
              <a:rPr lang="it-IT" sz="1400" b="1" dirty="0" err="1"/>
              <a:t>img</a:t>
            </a:r>
            <a:r>
              <a:rPr lang="it-IT" sz="1400" b="1" dirty="0"/>
              <a:t>" + </a:t>
            </a:r>
            <a:r>
              <a:rPr lang="it-IT" sz="1400" b="1" dirty="0" err="1"/>
              <a:t>File.separator</a:t>
            </a:r>
            <a:r>
              <a:rPr lang="it-IT" sz="1400" b="1" dirty="0"/>
              <a:t> + "</a:t>
            </a:r>
            <a:r>
              <a:rPr lang="it-IT" sz="1400" b="1" dirty="0" err="1"/>
              <a:t>wall.jpg</a:t>
            </a:r>
            <a:r>
              <a:rPr lang="it-IT" sz="1400" b="1" dirty="0"/>
              <a:t>")));</a:t>
            </a:r>
            <a:endParaRPr lang="it-IT" sz="1400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- </a:t>
            </a:r>
            <a:r>
              <a:rPr lang="it-IT" dirty="0" err="1" smtClean="0"/>
              <a:t>Repository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54442"/>
          </a:xfrm>
        </p:spPr>
        <p:txBody>
          <a:bodyPr/>
          <a:lstStyle/>
          <a:p>
            <a:r>
              <a:rPr lang="it-IT" dirty="0" smtClean="0"/>
              <a:t>Il progetto è reperibile al link: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353655" y="3167390"/>
            <a:ext cx="8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rgbClr val="3366FF"/>
                </a:solidFill>
              </a:rPr>
              <a:t>https</a:t>
            </a:r>
            <a:r>
              <a:rPr lang="it-IT" sz="2800" dirty="0">
                <a:solidFill>
                  <a:srgbClr val="3366FF"/>
                </a:solidFill>
              </a:rPr>
              <a:t>://</a:t>
            </a:r>
            <a:r>
              <a:rPr lang="it-IT" sz="2800" dirty="0" err="1">
                <a:solidFill>
                  <a:srgbClr val="3366FF"/>
                </a:solidFill>
              </a:rPr>
              <a:t>github.com</a:t>
            </a:r>
            <a:r>
              <a:rPr lang="it-IT" sz="2800" dirty="0">
                <a:solidFill>
                  <a:srgbClr val="3366FF"/>
                </a:solidFill>
              </a:rPr>
              <a:t>/</a:t>
            </a:r>
            <a:r>
              <a:rPr lang="it-IT" sz="2800" dirty="0" err="1" smtClean="0">
                <a:solidFill>
                  <a:srgbClr val="3366FF"/>
                </a:solidFill>
              </a:rPr>
              <a:t>AlexBasile</a:t>
            </a:r>
            <a:r>
              <a:rPr lang="it-IT" sz="2800" dirty="0" smtClean="0">
                <a:solidFill>
                  <a:srgbClr val="3366FF"/>
                </a:solidFill>
              </a:rPr>
              <a:t>/</a:t>
            </a:r>
            <a:r>
              <a:rPr lang="it-IT" sz="2800" dirty="0" err="1" smtClean="0">
                <a:solidFill>
                  <a:srgbClr val="3366FF"/>
                </a:solidFill>
              </a:rPr>
              <a:t>Monitor_NGCaffe</a:t>
            </a:r>
            <a:endParaRPr lang="it-IT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z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Adiacenza.thmx</Template>
  <TotalTime>272</TotalTime>
  <Words>696</Words>
  <Application>Microsoft Office PowerPoint</Application>
  <PresentationFormat>Presentazione su schermo (4:3)</PresentationFormat>
  <Paragraphs>140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Adiacenza</vt:lpstr>
      <vt:lpstr>Tools per IA-Lab</vt:lpstr>
      <vt:lpstr>CLIPSjni</vt:lpstr>
      <vt:lpstr>CLIPSjni</vt:lpstr>
      <vt:lpstr>CLIPSjni – Monitor GUI</vt:lpstr>
      <vt:lpstr>Monitor – Panello di controllo</vt:lpstr>
      <vt:lpstr>Monitor – Finestra di Log</vt:lpstr>
      <vt:lpstr>Monitor – Configurazioni</vt:lpstr>
      <vt:lpstr>Monitor – Configurazioni</vt:lpstr>
      <vt:lpstr>Monitor - Repository</vt:lpstr>
      <vt:lpstr>Map Generator</vt:lpstr>
      <vt:lpstr>Map Generator - GUI</vt:lpstr>
      <vt:lpstr>Map Generator - Configurazioni</vt:lpstr>
      <vt:lpstr>Map Generator - Configurazioni</vt:lpstr>
      <vt:lpstr>Map Generatore - Repository</vt:lpstr>
    </vt:vector>
  </TitlesOfParts>
  <Company>Alessandro Basile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per IA-Lab</dc:title>
  <dc:creator>Alessandro Basile</dc:creator>
  <cp:lastModifiedBy>torasso</cp:lastModifiedBy>
  <cp:revision>21</cp:revision>
  <dcterms:created xsi:type="dcterms:W3CDTF">2015-05-06T16:13:55Z</dcterms:created>
  <dcterms:modified xsi:type="dcterms:W3CDTF">2015-05-07T16:51:15Z</dcterms:modified>
</cp:coreProperties>
</file>