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B929C-B0A6-4ECF-9839-80D9FB5B5084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DBA25-D4D5-4419-B63D-2A9036EAB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2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DBA25-D4D5-4419-B63D-2A9036EAB6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03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DBEE-6E9D-467E-BC6C-DA21002C14E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03B7-475A-4CE1-A8DF-9360232DD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DBEE-6E9D-467E-BC6C-DA21002C14E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03B7-475A-4CE1-A8DF-9360232DD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DBEE-6E9D-467E-BC6C-DA21002C14E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03B7-475A-4CE1-A8DF-9360232DD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DBEE-6E9D-467E-BC6C-DA21002C14E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03B7-475A-4CE1-A8DF-9360232DD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DBEE-6E9D-467E-BC6C-DA21002C14E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03B7-475A-4CE1-A8DF-9360232DD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DBEE-6E9D-467E-BC6C-DA21002C14E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03B7-475A-4CE1-A8DF-9360232DD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DBEE-6E9D-467E-BC6C-DA21002C14E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03B7-475A-4CE1-A8DF-9360232DD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DBEE-6E9D-467E-BC6C-DA21002C14E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03B7-475A-4CE1-A8DF-9360232DD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DBEE-6E9D-467E-BC6C-DA21002C14E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03B7-475A-4CE1-A8DF-9360232DD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DBEE-6E9D-467E-BC6C-DA21002C14E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03B7-475A-4CE1-A8DF-9360232DD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DBEE-6E9D-467E-BC6C-DA21002C14E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03B7-475A-4CE1-A8DF-9360232DD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ADBEE-6E9D-467E-BC6C-DA21002C14ED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D03B7-475A-4CE1-A8DF-9360232DD1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20px-Birla_Institute_of_Technology_Mesr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057400"/>
            <a:ext cx="2095500" cy="2105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b="1" dirty="0"/>
              <a:t>Driver Drowsiness Detection System For Accident Prevention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Hindrances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smtClean="0"/>
              <a:t>Dependency </a:t>
            </a:r>
            <a:r>
              <a:rPr lang="en-IN" b="1" dirty="0"/>
              <a:t>on proper ambient </a:t>
            </a:r>
            <a:r>
              <a:rPr lang="en-IN" b="1" dirty="0" smtClean="0"/>
              <a:t>light.</a:t>
            </a:r>
          </a:p>
          <a:p>
            <a:pPr>
              <a:buNone/>
            </a:pPr>
            <a:endParaRPr lang="en-IN" b="1" dirty="0" smtClean="0"/>
          </a:p>
          <a:p>
            <a:r>
              <a:rPr lang="en-IN" b="1" dirty="0"/>
              <a:t>An optimum range is </a:t>
            </a:r>
            <a:r>
              <a:rPr lang="en-IN" b="1" dirty="0" smtClean="0"/>
              <a:t>required.</a:t>
            </a:r>
          </a:p>
          <a:p>
            <a:pPr>
              <a:buNone/>
            </a:pPr>
            <a:endParaRPr lang="en-IN" b="1" dirty="0" smtClean="0"/>
          </a:p>
          <a:p>
            <a:r>
              <a:rPr lang="en-IN" b="1" dirty="0"/>
              <a:t>Orientation of </a:t>
            </a:r>
            <a:r>
              <a:rPr lang="en-IN" b="1" dirty="0" smtClean="0"/>
              <a:t>face.</a:t>
            </a:r>
          </a:p>
          <a:p>
            <a:pPr>
              <a:buNone/>
            </a:pPr>
            <a:endParaRPr lang="en-IN" b="1" dirty="0" smtClean="0"/>
          </a:p>
          <a:p>
            <a:r>
              <a:rPr lang="en-IN" b="1" dirty="0"/>
              <a:t>Problem with multiple </a:t>
            </a:r>
            <a:r>
              <a:rPr lang="en-IN" b="1" dirty="0" smtClean="0"/>
              <a:t>faces.</a:t>
            </a:r>
          </a:p>
          <a:p>
            <a:pPr>
              <a:buNone/>
            </a:pPr>
            <a:endParaRPr lang="en-IN" b="1" dirty="0" smtClean="0"/>
          </a:p>
          <a:p>
            <a:r>
              <a:rPr lang="en-IN" b="1" dirty="0" smtClean="0"/>
              <a:t>Poor </a:t>
            </a:r>
            <a:r>
              <a:rPr lang="en-IN" b="1" dirty="0"/>
              <a:t>detection of a person’s eyes with </a:t>
            </a:r>
            <a:r>
              <a:rPr lang="en-IN" b="1" dirty="0" smtClean="0"/>
              <a:t>spectacles.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Futuristic Scopes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 </a:t>
            </a:r>
            <a:r>
              <a:rPr lang="en-IN" dirty="0" smtClean="0"/>
              <a:t>This </a:t>
            </a:r>
            <a:r>
              <a:rPr lang="en-IN" dirty="0"/>
              <a:t>framework can be stretched out further to have abundant security highlights, for example, just a certain no of individuals can have specialist get to or work the vehicle.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IN" dirty="0"/>
              <a:t> If there should be an occurrence of an </a:t>
            </a:r>
            <a:r>
              <a:rPr lang="en-IN" dirty="0" err="1"/>
              <a:t>endeavor</a:t>
            </a:r>
            <a:r>
              <a:rPr lang="en-IN" dirty="0"/>
              <a:t> to robbery, the vehicle's motor don't begin or an alarm sounds. 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IN" dirty="0"/>
              <a:t>A picture of the burglar is taken in an attempted theft </a:t>
            </a:r>
            <a:r>
              <a:rPr lang="en-IN" dirty="0" smtClean="0"/>
              <a:t>&amp; sent </a:t>
            </a:r>
            <a:r>
              <a:rPr lang="en-IN" dirty="0"/>
              <a:t>to the owner of the vehicle who can register a case against the thief of the vehicle</a:t>
            </a:r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endParaRPr lang="en-US" sz="1800" dirty="0"/>
          </a:p>
          <a:p>
            <a:r>
              <a:rPr lang="en-IN" sz="1800" dirty="0"/>
              <a:t>Thus we would have successfully designed and developed partial implementation of the Driver Drowsiness Detector </a:t>
            </a:r>
            <a:r>
              <a:rPr lang="en-IN" sz="1800" dirty="0" smtClean="0"/>
              <a:t>using </a:t>
            </a:r>
            <a:r>
              <a:rPr lang="en-IN" sz="1800" dirty="0"/>
              <a:t>Python and </a:t>
            </a:r>
            <a:r>
              <a:rPr lang="en-IN" sz="1800" dirty="0" err="1"/>
              <a:t>OpenCv</a:t>
            </a:r>
            <a:r>
              <a:rPr lang="en-IN" sz="1800" dirty="0"/>
              <a:t> along with the a cam to detect the face. </a:t>
            </a:r>
            <a:endParaRPr lang="en-US" sz="1800" dirty="0"/>
          </a:p>
          <a:p>
            <a:endParaRPr lang="en-IN" sz="1800" dirty="0" smtClean="0"/>
          </a:p>
          <a:p>
            <a:r>
              <a:rPr lang="en-IN" sz="1800" dirty="0" smtClean="0"/>
              <a:t>The </a:t>
            </a:r>
            <a:r>
              <a:rPr lang="en-IN" sz="1800" dirty="0"/>
              <a:t>system to be developed is to be tested and limitations are identified. </a:t>
            </a:r>
            <a:endParaRPr lang="en-IN" sz="1800" dirty="0" smtClean="0"/>
          </a:p>
          <a:p>
            <a:endParaRPr lang="en-IN" sz="1800" dirty="0" smtClean="0"/>
          </a:p>
          <a:p>
            <a:r>
              <a:rPr lang="en-IN" sz="1800" dirty="0" smtClean="0"/>
              <a:t>The </a:t>
            </a:r>
            <a:r>
              <a:rPr lang="en-IN" sz="1800" dirty="0"/>
              <a:t>rest of the work will be done according to what is planned already. </a:t>
            </a:r>
            <a:endParaRPr lang="en-US" sz="1800" dirty="0"/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Driver drowsiness and fatigue is a major factor which results into numerous vehicle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accidents.</a:t>
            </a:r>
          </a:p>
          <a:p>
            <a:pPr algn="just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Developing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and maintaining technologies which can efficiently detect or prevent drowsiness at the wheel and alert the driver before am mishap is a major challenge in the field of accident prevention systems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advent of modern technology and real time scanning systems using cameras we can prevent major mishaps on the road by alerting car driver who is feeling drowsy through a drowsiness detection system.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IN" dirty="0" smtClean="0"/>
              <a:t>Driver </a:t>
            </a:r>
            <a:r>
              <a:rPr lang="en-IN" dirty="0"/>
              <a:t>drowsiness detection is a car safety technology which spares </a:t>
            </a:r>
            <a:r>
              <a:rPr lang="en-IN" dirty="0" smtClean="0"/>
              <a:t>the life </a:t>
            </a:r>
            <a:r>
              <a:rPr lang="en-IN" dirty="0"/>
              <a:t>of the driver by avoiding mishaps when the driver is getting </a:t>
            </a:r>
            <a:r>
              <a:rPr lang="en-IN" dirty="0" smtClean="0"/>
              <a:t>drowsy.</a:t>
            </a:r>
            <a:r>
              <a:rPr lang="en-IN" dirty="0"/>
              <a:t> </a:t>
            </a:r>
            <a:endParaRPr lang="en-IN" dirty="0" smtClean="0"/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IN" dirty="0"/>
              <a:t>• The primary goal is to initially plan a framework to distinguish driver's sluggishness by persistently checking retina of the eye.</a:t>
            </a:r>
            <a:endParaRPr lang="en-US" dirty="0"/>
          </a:p>
          <a:p>
            <a:pPr algn="just">
              <a:buNone/>
            </a:pPr>
            <a:r>
              <a:rPr lang="en-IN" dirty="0"/>
              <a:t> </a:t>
            </a:r>
            <a:endParaRPr lang="en-US" dirty="0"/>
          </a:p>
          <a:p>
            <a:pPr algn="just">
              <a:buNone/>
            </a:pPr>
            <a:r>
              <a:rPr lang="en-IN" dirty="0" smtClean="0"/>
              <a:t> • The </a:t>
            </a:r>
            <a:r>
              <a:rPr lang="en-IN" dirty="0"/>
              <a:t>framework works disregarding driver wearing displays and in different lighting conditions. </a:t>
            </a:r>
            <a:endParaRPr lang="en-US" dirty="0"/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IN" dirty="0"/>
              <a:t>• To caution the driver on the identification of laziness by utilizing ringer or alert. </a:t>
            </a:r>
            <a:endParaRPr lang="en-US" dirty="0"/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IN" dirty="0"/>
              <a:t>• Speed of the vehicle can be reduced.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Laptop</a:t>
            </a:r>
          </a:p>
          <a:p>
            <a:r>
              <a:rPr lang="en-IN" dirty="0" smtClean="0"/>
              <a:t>Camera</a:t>
            </a:r>
          </a:p>
          <a:p>
            <a:r>
              <a:rPr lang="en-IN" dirty="0" smtClean="0"/>
              <a:t>Alarm </a:t>
            </a:r>
          </a:p>
          <a:p>
            <a:r>
              <a:rPr lang="en-IN" dirty="0" smtClean="0"/>
              <a:t>Python</a:t>
            </a:r>
          </a:p>
          <a:p>
            <a:r>
              <a:rPr lang="en-IN" dirty="0" err="1" smtClean="0"/>
              <a:t>OpenCV</a:t>
            </a:r>
            <a:endParaRPr lang="en-IN" dirty="0" smtClean="0"/>
          </a:p>
          <a:p>
            <a:r>
              <a:rPr lang="en-IN" dirty="0" err="1" smtClean="0"/>
              <a:t>Keras</a:t>
            </a:r>
            <a:endParaRPr lang="en-I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Brief Description-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OpenCV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/>
              <a:t>OpenCV</a:t>
            </a:r>
            <a:r>
              <a:rPr lang="en-IN" dirty="0"/>
              <a:t> is an open source computer vision library accessible in python coding language to code for visionary capabilities of our smart pc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US" dirty="0"/>
          </a:p>
          <a:p>
            <a:r>
              <a:rPr lang="en-IN" dirty="0" err="1"/>
              <a:t>OpenCV</a:t>
            </a:r>
            <a:r>
              <a:rPr lang="en-IN" dirty="0"/>
              <a:t> was expected for computational capability and having a high focus on ongoing picture location and distinguishing proof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Open-CV is coded with streamlined C and can take work with multi-core processors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Drowsiness Detection Design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4983163"/>
          </a:xfrm>
        </p:spPr>
        <p:txBody>
          <a:bodyPr/>
          <a:lstStyle/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A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camera is setup that looks for faces in the input video stream and monitors frames of faces.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event that a face is identified, facial milestone identification is connected and the eye district is removed from the edges of the video stream.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6" name="Picture 5" descr="d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1400"/>
            <a:ext cx="91440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Architecture of Driver Drowsiness Detection System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System Arch.PNG"/>
          <p:cNvPicPr>
            <a:picLocks noChangeAspect="1"/>
          </p:cNvPicPr>
          <p:nvPr/>
        </p:nvPicPr>
        <p:blipFill>
          <a:blip r:embed="rId2">
            <a:lum bright="-14000"/>
          </a:blip>
          <a:stretch>
            <a:fillRect/>
          </a:stretch>
        </p:blipFill>
        <p:spPr>
          <a:xfrm>
            <a:off x="0" y="1123628"/>
            <a:ext cx="9144000" cy="5734372"/>
          </a:xfrm>
          <a:prstGeom prst="rect">
            <a:avLst/>
          </a:prstGeom>
          <a:effectLst>
            <a:outerShdw blurRad="50800" dist="50800" dir="5400000" sx="3000" sy="3000" algn="ctr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Developing Image Processing solutions using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Keras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was developed keeping image processing in mind.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Every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function and data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concerns itself with an Image Processing library.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Comparatively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is hugely of generic use &amp; slow.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Any usefulness can be accomplished by methods for tool kits in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it might be money related tool compartments or explicit DNA tool stash.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Facial Landmarks using Open-CV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facial_landmarks_68marku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407</Words>
  <Application>Microsoft Office PowerPoint</Application>
  <PresentationFormat>On-screen Show (4:3)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Driver Drowsiness Detection System For Accident Prevention</vt:lpstr>
      <vt:lpstr>Introduction</vt:lpstr>
      <vt:lpstr>Objectives</vt:lpstr>
      <vt:lpstr>Project Requirements</vt:lpstr>
      <vt:lpstr>Brief Description-OpenCV</vt:lpstr>
      <vt:lpstr>Drowsiness Detection Design</vt:lpstr>
      <vt:lpstr>System Architecture of Driver Drowsiness Detection System </vt:lpstr>
      <vt:lpstr>Developing Image Processing solutions using OpenCV &amp; Keras</vt:lpstr>
      <vt:lpstr>Facial Landmarks using Open-CV</vt:lpstr>
      <vt:lpstr>Hindrances</vt:lpstr>
      <vt:lpstr>Futuristic Scopes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Drowsiness Detection System For Accident Prevention</dc:title>
  <dc:creator>Akash Suman</dc:creator>
  <cp:lastModifiedBy>LENOVO</cp:lastModifiedBy>
  <cp:revision>5</cp:revision>
  <dcterms:created xsi:type="dcterms:W3CDTF">2021-05-09T14:34:47Z</dcterms:created>
  <dcterms:modified xsi:type="dcterms:W3CDTF">2021-05-22T06:09:11Z</dcterms:modified>
</cp:coreProperties>
</file>