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3E56-16F1-4F8F-93A3-D2FED6D05BB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5D33-C506-4331-8FE2-D7CCD43CA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5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3E56-16F1-4F8F-93A3-D2FED6D05BB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5D33-C506-4331-8FE2-D7CCD43CA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15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3E56-16F1-4F8F-93A3-D2FED6D05BB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5D33-C506-4331-8FE2-D7CCD43CA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616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3E56-16F1-4F8F-93A3-D2FED6D05BB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5D33-C506-4331-8FE2-D7CCD43CA9A6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865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3E56-16F1-4F8F-93A3-D2FED6D05BB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5D33-C506-4331-8FE2-D7CCD43CA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716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3E56-16F1-4F8F-93A3-D2FED6D05BB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5D33-C506-4331-8FE2-D7CCD43CA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801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3E56-16F1-4F8F-93A3-D2FED6D05BB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5D33-C506-4331-8FE2-D7CCD43CA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305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3E56-16F1-4F8F-93A3-D2FED6D05BB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5D33-C506-4331-8FE2-D7CCD43CA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993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3E56-16F1-4F8F-93A3-D2FED6D05BB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5D33-C506-4331-8FE2-D7CCD43CA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72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3E56-16F1-4F8F-93A3-D2FED6D05BB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5D33-C506-4331-8FE2-D7CCD43CA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29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3E56-16F1-4F8F-93A3-D2FED6D05BB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5D33-C506-4331-8FE2-D7CCD43CA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75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3E56-16F1-4F8F-93A3-D2FED6D05BB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5D33-C506-4331-8FE2-D7CCD43CA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36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3E56-16F1-4F8F-93A3-D2FED6D05BB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5D33-C506-4331-8FE2-D7CCD43CA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10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3E56-16F1-4F8F-93A3-D2FED6D05BB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5D33-C506-4331-8FE2-D7CCD43CA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25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3E56-16F1-4F8F-93A3-D2FED6D05BB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5D33-C506-4331-8FE2-D7CCD43CA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95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3E56-16F1-4F8F-93A3-D2FED6D05BB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5D33-C506-4331-8FE2-D7CCD43CA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47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3E56-16F1-4F8F-93A3-D2FED6D05BB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5D33-C506-4331-8FE2-D7CCD43CA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73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2213E56-16F1-4F8F-93A3-D2FED6D05BB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875D33-C506-4331-8FE2-D7CCD43CA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9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6AC0-157E-C97B-7EA3-1AAFC2ED0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Sales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339A4-88A6-CA4E-1CCC-62F62AE2C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43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5CFA-3BA5-A8FF-BC5B-F77E7D979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95731"/>
            <a:ext cx="10364451" cy="1013638"/>
          </a:xfrm>
        </p:spPr>
        <p:txBody>
          <a:bodyPr/>
          <a:lstStyle/>
          <a:p>
            <a:r>
              <a:rPr lang="en-IN"/>
              <a:t>Overview of deshboard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902B-F04A-22D9-6C47-9172F69756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353454"/>
            <a:ext cx="10363826" cy="44869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2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Total sales</a:t>
            </a:r>
            <a:r>
              <a:rPr lang="en-IN" sz="2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25K from 1000 sales transactions, with an average sale value of 25.36.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Sales channels</a:t>
            </a:r>
            <a:r>
              <a:rPr lang="en-IN" sz="2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sales are almost evenly split between retail (12.8K) and online (12.6k).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Top product categories (by quantity sold):</a:t>
            </a:r>
          </a:p>
          <a:p>
            <a:pPr marL="0" indent="0">
              <a:buNone/>
            </a:pPr>
            <a:r>
              <a:rPr lang="en-US" sz="2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	Clothing: 6.9k</a:t>
            </a:r>
          </a:p>
          <a:p>
            <a:pPr marL="0" indent="0">
              <a:buNone/>
            </a:pPr>
            <a:r>
              <a:rPr lang="en-US" sz="2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	Furniture: 6.7k</a:t>
            </a:r>
          </a:p>
          <a:p>
            <a:pPr marL="0" indent="0">
              <a:buNone/>
            </a:pPr>
            <a:r>
              <a:rPr lang="en-US" sz="2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	Electronics: 6.1k</a:t>
            </a:r>
          </a:p>
          <a:p>
            <a:pPr marL="0" indent="0">
              <a:buNone/>
            </a:pPr>
            <a:r>
              <a:rPr lang="en-US" sz="2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	Food: 5.6k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Average discounts</a:t>
            </a:r>
            <a:r>
              <a:rPr lang="en-US" sz="2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: range from 0.137 (electronics) to 0.160 (clothing).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67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5FAFC-BC70-F854-A3D1-2B0AAA2AC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2EA1-6995-F3E9-28BC-1F77F105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95731"/>
            <a:ext cx="10364451" cy="1013638"/>
          </a:xfrm>
        </p:spPr>
        <p:txBody>
          <a:bodyPr/>
          <a:lstStyle/>
          <a:p>
            <a:r>
              <a:rPr lang="en-IN"/>
              <a:t>Countinu…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F17778-34A2-BDA8-7EE0-B127C79BE094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032387" y="1109428"/>
            <a:ext cx="9901084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Payment Methods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evenly distributed: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Credit Card: 34.5%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Bank Transfer: 34.2%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Cash: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31.3%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Filters Available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Product Category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Region (East, West, North, South)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Customer Type (New, Returning)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Representative (dropdown)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6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DFCE-D51E-5A61-8216-19FD8BF1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664296"/>
          </a:xfrm>
        </p:spPr>
        <p:txBody>
          <a:bodyPr>
            <a:normAutofit/>
          </a:bodyPr>
          <a:lstStyle/>
          <a:p>
            <a:r>
              <a:rPr lang="en-IN" sz="900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866305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</TotalTime>
  <Words>143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Times New Roman</vt:lpstr>
      <vt:lpstr>Tw Cen MT</vt:lpstr>
      <vt:lpstr>Wingdings</vt:lpstr>
      <vt:lpstr>Droplet</vt:lpstr>
      <vt:lpstr>Sales Data Analysis</vt:lpstr>
      <vt:lpstr>Overview of deshboard</vt:lpstr>
      <vt:lpstr>Countinu…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Priyesha Chothani</dc:creator>
  <cp:lastModifiedBy>Priyesha Chothani</cp:lastModifiedBy>
  <cp:revision>1</cp:revision>
  <dcterms:created xsi:type="dcterms:W3CDTF">2025-08-07T09:06:27Z</dcterms:created>
  <dcterms:modified xsi:type="dcterms:W3CDTF">2025-08-07T09:17:44Z</dcterms:modified>
</cp:coreProperties>
</file>