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2" r:id="rId3"/>
    <p:sldId id="261" r:id="rId4"/>
    <p:sldId id="262" r:id="rId5"/>
    <p:sldId id="263" r:id="rId6"/>
    <p:sldId id="264" r:id="rId7"/>
    <p:sldId id="265" r:id="rId8"/>
    <p:sldId id="275" r:id="rId9"/>
    <p:sldId id="280" r:id="rId10"/>
    <p:sldId id="267" r:id="rId11"/>
    <p:sldId id="268" r:id="rId12"/>
    <p:sldId id="276" r:id="rId13"/>
    <p:sldId id="273" r:id="rId14"/>
    <p:sldId id="274" r:id="rId15"/>
    <p:sldId id="279" r:id="rId16"/>
    <p:sldId id="278" r:id="rId17"/>
    <p:sldId id="269" r:id="rId18"/>
    <p:sldId id="270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9D7CF-6218-46A4-83C2-619658E7E3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BA7042-9DBF-494B-8393-303D1B8B6A05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ADD7DF-155A-40B2-8362-BF4B466305E4}" type="par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BD04D70E-9465-4C2F-A066-3646151FE78A}" type="sib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84EBD9B2-40C0-43A1-BE81-2F0D83CA529C}">
      <dgm:prSet phldrT="[文字]" custT="1"/>
      <dgm:spPr/>
      <dgm:t>
        <a:bodyPr/>
        <a:lstStyle/>
        <a:p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28*28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70000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張、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種</a:t>
          </a:r>
        </a:p>
      </dgm:t>
    </dgm:pt>
    <dgm:pt modelId="{2586D898-D9B2-4F15-BAA0-45BE649216B2}" type="par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E3CB226-C842-48FF-9781-173F84BB8DF6}" type="sib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A8E7D16-841E-4F4D-9CB0-BEDEFCCA48AD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</a:p>
      </dgm:t>
    </dgm:pt>
    <dgm:pt modelId="{4E15079E-B4BF-480C-993F-622766721980}" type="par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405863DB-1489-4228-9880-AD79621856E0}" type="sib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E2C9554F-3D5B-4888-BEA4-D0DF2147ED86}">
      <dgm:prSet phldrT="[文字]" custT="1"/>
      <dgm:spPr/>
      <dgm:t>
        <a:bodyPr/>
        <a:lstStyle/>
        <a:p>
          <a:pPr algn="l"/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訓練：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60000</a:t>
          </a:r>
          <a:r>
            <a:rPr lang="zh-TW" altLang="en-US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、測試：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10000</a:t>
          </a:r>
          <a:endParaRPr lang="zh-TW" altLang="en-US" sz="14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CF63AFE-93DE-443A-B374-6D9BBC1E51FF}" type="par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96533415-797A-4994-8EE2-C19272227F5C}" type="sib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D33D5F50-E1E5-4FB5-84E5-09EF585DEEC6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2430C55-0541-4F77-8C96-90B64D3177E2}" type="par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DA4979E7-4284-43B6-AB2A-940FB711B42B}" type="sib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5918BF77-B93F-4791-927B-C558AF2F760C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gm:t>
    </dgm:pt>
    <dgm:pt modelId="{F8AA9104-6630-487B-B78B-C86EC62F16D3}" type="par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880300F-367C-43AF-8FB9-499AEC23A66E}" type="sib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5FDC906-BE86-4C8D-812B-029DB7AE0CD4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gm:t>
    </dgm:pt>
    <dgm:pt modelId="{2CB5201D-1964-4FF5-981A-6AB1CD49037F}" type="par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AC0AC513-B376-4BDA-94F0-01F27111BAF1}" type="sib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2DC6A20F-DC96-43A6-8D06-A4F680DE10F1}">
      <dgm:prSet phldrT="[文字]"/>
      <dgm:spPr/>
      <dgm:t>
        <a:bodyPr/>
        <a:lstStyle/>
        <a:p>
          <a:pPr algn="ctr"/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gm:t>
    </dgm:pt>
    <dgm:pt modelId="{B5EC2773-98F1-4B2D-A1A1-28ECEDA56022}" type="par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139114AE-B155-4C56-8B67-06DC31958932}" type="sib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8DDB4E7A-22CC-4AB6-8FDC-F023CEB7D3AB}">
      <dgm:prSet custT="1"/>
      <dgm:spPr/>
      <dgm:t>
        <a:bodyPr/>
        <a:lstStyle/>
        <a:p>
          <a:r>
            <a:rPr lang="en-US" altLang="zh-TW" sz="14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CrossEntropyLoss</a:t>
          </a:r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()</a:t>
          </a:r>
          <a:endParaRPr lang="zh-TW" altLang="en-US" sz="1400" dirty="0"/>
        </a:p>
      </dgm:t>
    </dgm:pt>
    <dgm:pt modelId="{385E61ED-4F2A-4B4E-8F31-0FB109195B2E}" type="par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E950FC5D-9ECE-4210-BCC5-1B92003E4E6F}" type="sib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8E7DC928-23A9-48EE-850A-9F7595FD8F5A}">
      <dgm:prSet custT="1"/>
      <dgm:spPr/>
      <dgm:t>
        <a:bodyPr/>
        <a:lstStyle/>
        <a:p>
          <a:r>
            <a:rPr lang="en-US" altLang="zh-TW" sz="1400" dirty="0"/>
            <a:t>1</a:t>
          </a:r>
          <a:endParaRPr lang="zh-TW" altLang="en-US" sz="1400" dirty="0"/>
        </a:p>
      </dgm:t>
    </dgm:pt>
    <dgm:pt modelId="{E7EC35B5-8E2B-4ED0-8A08-3B593CBFA321}" type="par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E174CD08-FD64-4CC7-B3CE-6B7DD1A4656D}" type="sib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0C32E8DF-7847-4FD5-9603-0B26FFC0BCC3}">
      <dgm:prSet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0.0001</a:t>
          </a:r>
          <a:endParaRPr lang="zh-TW" altLang="en-US" sz="1400" dirty="0"/>
        </a:p>
      </dgm:t>
    </dgm:pt>
    <dgm:pt modelId="{58AEE80A-7FDB-4DC2-84EB-A46F8EA9808A}" type="par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BC3F8F28-5DAE-4A61-BD36-269A6FAF8658}" type="sib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451D2498-4846-4B00-B07B-7CA181124BAE}">
      <dgm:prSet custT="1"/>
      <dgm:spPr/>
      <dgm:t>
        <a:bodyPr/>
        <a:lstStyle/>
        <a:p>
          <a:r>
            <a:rPr lang="en-US" altLang="zh-TW" sz="1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Adam</a:t>
          </a:r>
          <a:endParaRPr lang="zh-TW" altLang="en-US" sz="1400" dirty="0"/>
        </a:p>
      </dgm:t>
    </dgm:pt>
    <dgm:pt modelId="{9ED61E00-BC5E-47AD-9E56-D13AE5590F6E}" type="par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EB167672-71AB-4D64-A0A4-A022CE84D450}" type="sib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38BC2B75-EC07-410D-8202-F6FECDBA2E33}">
      <dgm:prSet/>
      <dgm:spPr/>
      <dgm:t>
        <a:bodyPr/>
        <a:lstStyle/>
        <a:p>
          <a:r>
            <a:rPr lang="en-US" altLang="zh-TW" dirty="0"/>
            <a:t>Batch Size</a:t>
          </a:r>
          <a:endParaRPr lang="zh-TW" altLang="en-US" dirty="0"/>
        </a:p>
      </dgm:t>
    </dgm:pt>
    <dgm:pt modelId="{79867474-35DB-4F53-8C82-E57F423EDF5A}" type="par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84006362-F3E2-49F3-993A-4B70FE8219AD}" type="sib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3A8A8D74-4A90-44EA-9081-51539F778652}">
      <dgm:prSet custT="1"/>
      <dgm:spPr/>
      <dgm:t>
        <a:bodyPr/>
        <a:lstStyle/>
        <a:p>
          <a:r>
            <a:rPr lang="en-US" altLang="zh-TW" sz="1400" dirty="0"/>
            <a:t>60000</a:t>
          </a:r>
          <a:endParaRPr lang="zh-TW" altLang="en-US" sz="1400" dirty="0"/>
        </a:p>
      </dgm:t>
    </dgm:pt>
    <dgm:pt modelId="{028FEFEA-6BFA-4D5D-BBC4-7B8F03C3A794}" type="par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CB611E77-28E3-4A52-AAFE-A970B0D4DBE4}" type="sib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D017C2F3-D608-46C0-B11D-AD03942A7710}" type="pres">
      <dgm:prSet presAssocID="{27E9D7CF-6218-46A4-83C2-619658E7E35A}" presName="Name0" presStyleCnt="0">
        <dgm:presLayoutVars>
          <dgm:dir/>
          <dgm:animLvl val="lvl"/>
          <dgm:resizeHandles val="exact"/>
        </dgm:presLayoutVars>
      </dgm:prSet>
      <dgm:spPr/>
    </dgm:pt>
    <dgm:pt modelId="{91B970E1-27A2-4AFC-A476-3146E7A23C15}" type="pres">
      <dgm:prSet presAssocID="{CABA7042-9DBF-494B-8393-303D1B8B6A05}" presName="linNode" presStyleCnt="0"/>
      <dgm:spPr/>
    </dgm:pt>
    <dgm:pt modelId="{F7C03201-FB9D-4EB1-A327-0C9DC593AA34}" type="pres">
      <dgm:prSet presAssocID="{CABA7042-9DBF-494B-8393-303D1B8B6A05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0652104-288F-4BB7-BF73-52724B513E7C}" type="pres">
      <dgm:prSet presAssocID="{CABA7042-9DBF-494B-8393-303D1B8B6A05}" presName="descendantText" presStyleLbl="alignAccFollowNode1" presStyleIdx="0" presStyleCnt="7">
        <dgm:presLayoutVars>
          <dgm:bulletEnabled val="1"/>
        </dgm:presLayoutVars>
      </dgm:prSet>
      <dgm:spPr/>
    </dgm:pt>
    <dgm:pt modelId="{A60F5C8F-EDA0-4E90-86C9-E108B1F16877}" type="pres">
      <dgm:prSet presAssocID="{BD04D70E-9465-4C2F-A066-3646151FE78A}" presName="sp" presStyleCnt="0"/>
      <dgm:spPr/>
    </dgm:pt>
    <dgm:pt modelId="{93DB7851-3009-4137-8959-8FAD37AB1908}" type="pres">
      <dgm:prSet presAssocID="{5A8E7D16-841E-4F4D-9CB0-BEDEFCCA48AD}" presName="linNode" presStyleCnt="0"/>
      <dgm:spPr/>
    </dgm:pt>
    <dgm:pt modelId="{6483D99C-B685-4639-86C7-3A047C1A82DC}" type="pres">
      <dgm:prSet presAssocID="{5A8E7D16-841E-4F4D-9CB0-BEDEFCCA48A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8954A4B0-734A-4E8F-93AB-4D5108AF281C}" type="pres">
      <dgm:prSet presAssocID="{5A8E7D16-841E-4F4D-9CB0-BEDEFCCA48AD}" presName="descendantText" presStyleLbl="alignAccFollowNode1" presStyleIdx="1" presStyleCnt="7">
        <dgm:presLayoutVars>
          <dgm:bulletEnabled val="1"/>
        </dgm:presLayoutVars>
      </dgm:prSet>
      <dgm:spPr/>
    </dgm:pt>
    <dgm:pt modelId="{6EB3FD34-1D91-4032-AC09-C4B3AFEA9B99}" type="pres">
      <dgm:prSet presAssocID="{405863DB-1489-4228-9880-AD79621856E0}" presName="sp" presStyleCnt="0"/>
      <dgm:spPr/>
    </dgm:pt>
    <dgm:pt modelId="{DDF4DD5D-65C4-4654-A0D5-0AC294A23C4D}" type="pres">
      <dgm:prSet presAssocID="{D33D5F50-E1E5-4FB5-84E5-09EF585DEEC6}" presName="linNode" presStyleCnt="0"/>
      <dgm:spPr/>
    </dgm:pt>
    <dgm:pt modelId="{C2B13899-DE14-4072-82A2-3325CE6F5FB9}" type="pres">
      <dgm:prSet presAssocID="{D33D5F50-E1E5-4FB5-84E5-09EF585DEEC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C7946B5-9131-434F-880A-B54124896D30}" type="pres">
      <dgm:prSet presAssocID="{D33D5F50-E1E5-4FB5-84E5-09EF585DEEC6}" presName="descendantText" presStyleLbl="alignAccFollowNode1" presStyleIdx="2" presStyleCnt="7">
        <dgm:presLayoutVars>
          <dgm:bulletEnabled val="1"/>
        </dgm:presLayoutVars>
      </dgm:prSet>
      <dgm:spPr/>
    </dgm:pt>
    <dgm:pt modelId="{5DEB558B-C805-4819-91CE-5DB5324EC076}" type="pres">
      <dgm:prSet presAssocID="{DA4979E7-4284-43B6-AB2A-940FB711B42B}" presName="sp" presStyleCnt="0"/>
      <dgm:spPr/>
    </dgm:pt>
    <dgm:pt modelId="{63104FC6-809F-4270-B217-A89A4DAAEC3F}" type="pres">
      <dgm:prSet presAssocID="{38BC2B75-EC07-410D-8202-F6FECDBA2E33}" presName="linNode" presStyleCnt="0"/>
      <dgm:spPr/>
    </dgm:pt>
    <dgm:pt modelId="{28C64BC5-D52A-4700-882E-44A17D5F35BE}" type="pres">
      <dgm:prSet presAssocID="{38BC2B75-EC07-410D-8202-F6FECDBA2E3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F694185-8990-47DB-906B-5D6BB2882062}" type="pres">
      <dgm:prSet presAssocID="{38BC2B75-EC07-410D-8202-F6FECDBA2E33}" presName="descendantText" presStyleLbl="alignAccFollowNode1" presStyleIdx="3" presStyleCnt="7">
        <dgm:presLayoutVars>
          <dgm:bulletEnabled val="1"/>
        </dgm:presLayoutVars>
      </dgm:prSet>
      <dgm:spPr/>
    </dgm:pt>
    <dgm:pt modelId="{A6F9EDA2-C40D-4639-B6E3-0EB5FCB9B869}" type="pres">
      <dgm:prSet presAssocID="{84006362-F3E2-49F3-993A-4B70FE8219AD}" presName="sp" presStyleCnt="0"/>
      <dgm:spPr/>
    </dgm:pt>
    <dgm:pt modelId="{CC98F6EA-BB6D-4B32-AF61-E44558CEEC75}" type="pres">
      <dgm:prSet presAssocID="{5918BF77-B93F-4791-927B-C558AF2F760C}" presName="linNode" presStyleCnt="0"/>
      <dgm:spPr/>
    </dgm:pt>
    <dgm:pt modelId="{8A268BD5-D499-49AB-9CB5-192B5AB46765}" type="pres">
      <dgm:prSet presAssocID="{5918BF77-B93F-4791-927B-C558AF2F760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BD769886-5BC5-4F4A-906D-01E9E6B6FCD7}" type="pres">
      <dgm:prSet presAssocID="{5918BF77-B93F-4791-927B-C558AF2F760C}" presName="descendantText" presStyleLbl="alignAccFollowNode1" presStyleIdx="4" presStyleCnt="7">
        <dgm:presLayoutVars>
          <dgm:bulletEnabled val="1"/>
        </dgm:presLayoutVars>
      </dgm:prSet>
      <dgm:spPr/>
    </dgm:pt>
    <dgm:pt modelId="{FAB40D02-314B-4B7A-AA16-63312F97B125}" type="pres">
      <dgm:prSet presAssocID="{9880300F-367C-43AF-8FB9-499AEC23A66E}" presName="sp" presStyleCnt="0"/>
      <dgm:spPr/>
    </dgm:pt>
    <dgm:pt modelId="{B6D08EE8-9E36-4FD6-B05E-A22760FFAC33}" type="pres">
      <dgm:prSet presAssocID="{95FDC906-BE86-4C8D-812B-029DB7AE0CD4}" presName="linNode" presStyleCnt="0"/>
      <dgm:spPr/>
    </dgm:pt>
    <dgm:pt modelId="{E478FAC3-4932-436A-B7D7-51FE127BA776}" type="pres">
      <dgm:prSet presAssocID="{95FDC906-BE86-4C8D-812B-029DB7AE0CD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24398BC-8BD5-4ACF-A550-45B05C285B81}" type="pres">
      <dgm:prSet presAssocID="{95FDC906-BE86-4C8D-812B-029DB7AE0CD4}" presName="descendantText" presStyleLbl="alignAccFollowNode1" presStyleIdx="5" presStyleCnt="7">
        <dgm:presLayoutVars>
          <dgm:bulletEnabled val="1"/>
        </dgm:presLayoutVars>
      </dgm:prSet>
      <dgm:spPr/>
    </dgm:pt>
    <dgm:pt modelId="{9E8D3B45-24D2-44A0-B07D-47F46681D464}" type="pres">
      <dgm:prSet presAssocID="{AC0AC513-B376-4BDA-94F0-01F27111BAF1}" presName="sp" presStyleCnt="0"/>
      <dgm:spPr/>
    </dgm:pt>
    <dgm:pt modelId="{7CF69C1D-510B-48D5-8573-DD7A29F3510C}" type="pres">
      <dgm:prSet presAssocID="{2DC6A20F-DC96-43A6-8D06-A4F680DE10F1}" presName="linNode" presStyleCnt="0"/>
      <dgm:spPr/>
    </dgm:pt>
    <dgm:pt modelId="{D95DB74A-C325-4761-B956-808549A2D5CF}" type="pres">
      <dgm:prSet presAssocID="{2DC6A20F-DC96-43A6-8D06-A4F680DE10F1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7497EDAD-B48B-4382-A4E4-8EA8329CE381}" type="pres">
      <dgm:prSet presAssocID="{2DC6A20F-DC96-43A6-8D06-A4F680DE10F1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49AA319-E984-4B6B-9FE0-78EB253FEDFC}" srcId="{27E9D7CF-6218-46A4-83C2-619658E7E35A}" destId="{2DC6A20F-DC96-43A6-8D06-A4F680DE10F1}" srcOrd="6" destOrd="0" parTransId="{B5EC2773-98F1-4B2D-A1A1-28ECEDA56022}" sibTransId="{139114AE-B155-4C56-8B67-06DC31958932}"/>
    <dgm:cxn modelId="{09E2DB1B-E5D6-4A88-B916-DC04CA4E1E93}" srcId="{95FDC906-BE86-4C8D-812B-029DB7AE0CD4}" destId="{0C32E8DF-7847-4FD5-9603-0B26FFC0BCC3}" srcOrd="0" destOrd="0" parTransId="{58AEE80A-7FDB-4DC2-84EB-A46F8EA9808A}" sibTransId="{BC3F8F28-5DAE-4A61-BD36-269A6FAF8658}"/>
    <dgm:cxn modelId="{3D7BF325-0216-426A-A0DC-0F2AB6ABAE7F}" type="presOf" srcId="{95FDC906-BE86-4C8D-812B-029DB7AE0CD4}" destId="{E478FAC3-4932-436A-B7D7-51FE127BA776}" srcOrd="0" destOrd="0" presId="urn:microsoft.com/office/officeart/2005/8/layout/vList5"/>
    <dgm:cxn modelId="{7B4E892A-6456-4AAC-A4F0-8A45C472BFC9}" type="presOf" srcId="{38BC2B75-EC07-410D-8202-F6FECDBA2E33}" destId="{28C64BC5-D52A-4700-882E-44A17D5F35BE}" srcOrd="0" destOrd="0" presId="urn:microsoft.com/office/officeart/2005/8/layout/vList5"/>
    <dgm:cxn modelId="{9CF94D2C-D534-4488-B434-CAB0401AD792}" type="presOf" srcId="{2DC6A20F-DC96-43A6-8D06-A4F680DE10F1}" destId="{D95DB74A-C325-4761-B956-808549A2D5CF}" srcOrd="0" destOrd="0" presId="urn:microsoft.com/office/officeart/2005/8/layout/vList5"/>
    <dgm:cxn modelId="{5150C62C-E2DD-411E-8606-91979CB64A23}" type="presOf" srcId="{27E9D7CF-6218-46A4-83C2-619658E7E35A}" destId="{D017C2F3-D608-46C0-B11D-AD03942A7710}" srcOrd="0" destOrd="0" presId="urn:microsoft.com/office/officeart/2005/8/layout/vList5"/>
    <dgm:cxn modelId="{F3F32E38-BA70-42F4-8B25-2AB79405D1CA}" srcId="{CABA7042-9DBF-494B-8393-303D1B8B6A05}" destId="{84EBD9B2-40C0-43A1-BE81-2F0D83CA529C}" srcOrd="0" destOrd="0" parTransId="{2586D898-D9B2-4F15-BAA0-45BE649216B2}" sibTransId="{5E3CB226-C842-48FF-9781-173F84BB8DF6}"/>
    <dgm:cxn modelId="{7A7D9D5F-33ED-4386-8AB1-8FF54BE08442}" srcId="{27E9D7CF-6218-46A4-83C2-619658E7E35A}" destId="{5A8E7D16-841E-4F4D-9CB0-BEDEFCCA48AD}" srcOrd="1" destOrd="0" parTransId="{4E15079E-B4BF-480C-993F-622766721980}" sibTransId="{405863DB-1489-4228-9880-AD79621856E0}"/>
    <dgm:cxn modelId="{65337460-B9AA-435F-87A9-FD15631EDB34}" srcId="{5A8E7D16-841E-4F4D-9CB0-BEDEFCCA48AD}" destId="{E2C9554F-3D5B-4888-BEA4-D0DF2147ED86}" srcOrd="0" destOrd="0" parTransId="{ECF63AFE-93DE-443A-B374-6D9BBC1E51FF}" sibTransId="{96533415-797A-4994-8EE2-C19272227F5C}"/>
    <dgm:cxn modelId="{5BBCF064-6A42-4872-B40D-6104DF1D6B06}" srcId="{27E9D7CF-6218-46A4-83C2-619658E7E35A}" destId="{5918BF77-B93F-4791-927B-C558AF2F760C}" srcOrd="4" destOrd="0" parTransId="{F8AA9104-6630-487B-B78B-C86EC62F16D3}" sibTransId="{9880300F-367C-43AF-8FB9-499AEC23A66E}"/>
    <dgm:cxn modelId="{2D955145-BEC6-4D1C-B1D5-10BB03649404}" type="presOf" srcId="{3A8A8D74-4A90-44EA-9081-51539F778652}" destId="{9F694185-8990-47DB-906B-5D6BB2882062}" srcOrd="0" destOrd="0" presId="urn:microsoft.com/office/officeart/2005/8/layout/vList5"/>
    <dgm:cxn modelId="{C1EB7369-078A-45FA-B0D2-5C6B3DB50FDC}" srcId="{D33D5F50-E1E5-4FB5-84E5-09EF585DEEC6}" destId="{8E7DC928-23A9-48EE-850A-9F7595FD8F5A}" srcOrd="0" destOrd="0" parTransId="{E7EC35B5-8E2B-4ED0-8A08-3B593CBFA321}" sibTransId="{E174CD08-FD64-4CC7-B3CE-6B7DD1A4656D}"/>
    <dgm:cxn modelId="{A842CB6D-D3D7-4754-B5FC-2D8855120A92}" srcId="{27E9D7CF-6218-46A4-83C2-619658E7E35A}" destId="{95FDC906-BE86-4C8D-812B-029DB7AE0CD4}" srcOrd="5" destOrd="0" parTransId="{2CB5201D-1964-4FF5-981A-6AB1CD49037F}" sibTransId="{AC0AC513-B376-4BDA-94F0-01F27111BAF1}"/>
    <dgm:cxn modelId="{38C6096E-87CF-41AD-8C8C-E1D100FEF549}" type="presOf" srcId="{451D2498-4846-4B00-B07B-7CA181124BAE}" destId="{7497EDAD-B48B-4382-A4E4-8EA8329CE381}" srcOrd="0" destOrd="0" presId="urn:microsoft.com/office/officeart/2005/8/layout/vList5"/>
    <dgm:cxn modelId="{173C8C5A-EA68-4F51-BA09-B2893C33C2A7}" srcId="{27E9D7CF-6218-46A4-83C2-619658E7E35A}" destId="{D33D5F50-E1E5-4FB5-84E5-09EF585DEEC6}" srcOrd="2" destOrd="0" parTransId="{12430C55-0541-4F77-8C96-90B64D3177E2}" sibTransId="{DA4979E7-4284-43B6-AB2A-940FB711B42B}"/>
    <dgm:cxn modelId="{2645C07A-BEDA-4755-89D8-AA7F70D0E547}" type="presOf" srcId="{E2C9554F-3D5B-4888-BEA4-D0DF2147ED86}" destId="{8954A4B0-734A-4E8F-93AB-4D5108AF281C}" srcOrd="0" destOrd="0" presId="urn:microsoft.com/office/officeart/2005/8/layout/vList5"/>
    <dgm:cxn modelId="{8AD87988-E0F6-44A1-94BF-8B4148841A77}" type="presOf" srcId="{5918BF77-B93F-4791-927B-C558AF2F760C}" destId="{8A268BD5-D499-49AB-9CB5-192B5AB46765}" srcOrd="0" destOrd="0" presId="urn:microsoft.com/office/officeart/2005/8/layout/vList5"/>
    <dgm:cxn modelId="{B9283F92-28D2-41F9-B4EF-8922DE4B0C60}" srcId="{5918BF77-B93F-4791-927B-C558AF2F760C}" destId="{8DDB4E7A-22CC-4AB6-8FDC-F023CEB7D3AB}" srcOrd="0" destOrd="0" parTransId="{385E61ED-4F2A-4B4E-8F31-0FB109195B2E}" sibTransId="{E950FC5D-9ECE-4210-BCC5-1B92003E4E6F}"/>
    <dgm:cxn modelId="{4A318997-9C9B-4BD0-B8B0-8DF07D2D1651}" type="presOf" srcId="{5A8E7D16-841E-4F4D-9CB0-BEDEFCCA48AD}" destId="{6483D99C-B685-4639-86C7-3A047C1A82DC}" srcOrd="0" destOrd="0" presId="urn:microsoft.com/office/officeart/2005/8/layout/vList5"/>
    <dgm:cxn modelId="{40D0AD99-CBC1-47F7-B40E-F781B49249E8}" type="presOf" srcId="{0C32E8DF-7847-4FD5-9603-0B26FFC0BCC3}" destId="{C24398BC-8BD5-4ACF-A550-45B05C285B81}" srcOrd="0" destOrd="0" presId="urn:microsoft.com/office/officeart/2005/8/layout/vList5"/>
    <dgm:cxn modelId="{81D5B3A6-8FD5-4278-8EBE-2FE3FA1C110F}" srcId="{27E9D7CF-6218-46A4-83C2-619658E7E35A}" destId="{38BC2B75-EC07-410D-8202-F6FECDBA2E33}" srcOrd="3" destOrd="0" parTransId="{79867474-35DB-4F53-8C82-E57F423EDF5A}" sibTransId="{84006362-F3E2-49F3-993A-4B70FE8219AD}"/>
    <dgm:cxn modelId="{E7BAA5AF-C554-471D-87DD-5FD453DEF0FC}" srcId="{38BC2B75-EC07-410D-8202-F6FECDBA2E33}" destId="{3A8A8D74-4A90-44EA-9081-51539F778652}" srcOrd="0" destOrd="0" parTransId="{028FEFEA-6BFA-4D5D-BBC4-7B8F03C3A794}" sibTransId="{CB611E77-28E3-4A52-AAFE-A970B0D4DBE4}"/>
    <dgm:cxn modelId="{A2FB9ABA-0B46-4863-83C4-BBEB7D317AB4}" type="presOf" srcId="{8E7DC928-23A9-48EE-850A-9F7595FD8F5A}" destId="{8C7946B5-9131-434F-880A-B54124896D30}" srcOrd="0" destOrd="0" presId="urn:microsoft.com/office/officeart/2005/8/layout/vList5"/>
    <dgm:cxn modelId="{230F14C5-F511-4EF9-A593-34B627090E1C}" type="presOf" srcId="{8DDB4E7A-22CC-4AB6-8FDC-F023CEB7D3AB}" destId="{BD769886-5BC5-4F4A-906D-01E9E6B6FCD7}" srcOrd="0" destOrd="0" presId="urn:microsoft.com/office/officeart/2005/8/layout/vList5"/>
    <dgm:cxn modelId="{1AC8D7CA-F5EF-47C9-BA77-7669CA2E0064}" type="presOf" srcId="{CABA7042-9DBF-494B-8393-303D1B8B6A05}" destId="{F7C03201-FB9D-4EB1-A327-0C9DC593AA34}" srcOrd="0" destOrd="0" presId="urn:microsoft.com/office/officeart/2005/8/layout/vList5"/>
    <dgm:cxn modelId="{C4B808D9-CB33-4C2F-B383-58179AE774B2}" srcId="{27E9D7CF-6218-46A4-83C2-619658E7E35A}" destId="{CABA7042-9DBF-494B-8393-303D1B8B6A05}" srcOrd="0" destOrd="0" parTransId="{F2ADD7DF-155A-40B2-8362-BF4B466305E4}" sibTransId="{BD04D70E-9465-4C2F-A066-3646151FE78A}"/>
    <dgm:cxn modelId="{F92D22E5-FE6D-42E7-A8F2-4F374209A4DD}" type="presOf" srcId="{84EBD9B2-40C0-43A1-BE81-2F0D83CA529C}" destId="{F0652104-288F-4BB7-BF73-52724B513E7C}" srcOrd="0" destOrd="0" presId="urn:microsoft.com/office/officeart/2005/8/layout/vList5"/>
    <dgm:cxn modelId="{4C02ABE5-20E6-42CB-8045-DD9B3624F7B1}" type="presOf" srcId="{D33D5F50-E1E5-4FB5-84E5-09EF585DEEC6}" destId="{C2B13899-DE14-4072-82A2-3325CE6F5FB9}" srcOrd="0" destOrd="0" presId="urn:microsoft.com/office/officeart/2005/8/layout/vList5"/>
    <dgm:cxn modelId="{E1F1F4FC-D498-4B72-807B-30D6CFA180BD}" srcId="{2DC6A20F-DC96-43A6-8D06-A4F680DE10F1}" destId="{451D2498-4846-4B00-B07B-7CA181124BAE}" srcOrd="0" destOrd="0" parTransId="{9ED61E00-BC5E-47AD-9E56-D13AE5590F6E}" sibTransId="{EB167672-71AB-4D64-A0A4-A022CE84D450}"/>
    <dgm:cxn modelId="{67D7B18A-2BD0-4521-B87E-17889D754947}" type="presParOf" srcId="{D017C2F3-D608-46C0-B11D-AD03942A7710}" destId="{91B970E1-27A2-4AFC-A476-3146E7A23C15}" srcOrd="0" destOrd="0" presId="urn:microsoft.com/office/officeart/2005/8/layout/vList5"/>
    <dgm:cxn modelId="{3FEF68D3-A525-47E3-A721-D7ACA3A00DD8}" type="presParOf" srcId="{91B970E1-27A2-4AFC-A476-3146E7A23C15}" destId="{F7C03201-FB9D-4EB1-A327-0C9DC593AA34}" srcOrd="0" destOrd="0" presId="urn:microsoft.com/office/officeart/2005/8/layout/vList5"/>
    <dgm:cxn modelId="{D2FE7712-1000-4ABA-9414-0D91BB836BBE}" type="presParOf" srcId="{91B970E1-27A2-4AFC-A476-3146E7A23C15}" destId="{F0652104-288F-4BB7-BF73-52724B513E7C}" srcOrd="1" destOrd="0" presId="urn:microsoft.com/office/officeart/2005/8/layout/vList5"/>
    <dgm:cxn modelId="{6F7CB9D7-8460-4989-A928-3DE752092B6D}" type="presParOf" srcId="{D017C2F3-D608-46C0-B11D-AD03942A7710}" destId="{A60F5C8F-EDA0-4E90-86C9-E108B1F16877}" srcOrd="1" destOrd="0" presId="urn:microsoft.com/office/officeart/2005/8/layout/vList5"/>
    <dgm:cxn modelId="{5F1146E4-1E4D-4464-A0AD-B4E3C0237329}" type="presParOf" srcId="{D017C2F3-D608-46C0-B11D-AD03942A7710}" destId="{93DB7851-3009-4137-8959-8FAD37AB1908}" srcOrd="2" destOrd="0" presId="urn:microsoft.com/office/officeart/2005/8/layout/vList5"/>
    <dgm:cxn modelId="{AECFE53B-6338-4784-B157-06296F6C672E}" type="presParOf" srcId="{93DB7851-3009-4137-8959-8FAD37AB1908}" destId="{6483D99C-B685-4639-86C7-3A047C1A82DC}" srcOrd="0" destOrd="0" presId="urn:microsoft.com/office/officeart/2005/8/layout/vList5"/>
    <dgm:cxn modelId="{F09315F3-B0BD-4D72-91B4-BFE5ABF28638}" type="presParOf" srcId="{93DB7851-3009-4137-8959-8FAD37AB1908}" destId="{8954A4B0-734A-4E8F-93AB-4D5108AF281C}" srcOrd="1" destOrd="0" presId="urn:microsoft.com/office/officeart/2005/8/layout/vList5"/>
    <dgm:cxn modelId="{4EF81EB5-8DE9-4040-A088-EAA26812FB9E}" type="presParOf" srcId="{D017C2F3-D608-46C0-B11D-AD03942A7710}" destId="{6EB3FD34-1D91-4032-AC09-C4B3AFEA9B99}" srcOrd="3" destOrd="0" presId="urn:microsoft.com/office/officeart/2005/8/layout/vList5"/>
    <dgm:cxn modelId="{1A23FBD2-9A63-4C8F-98ED-3D29A3744D94}" type="presParOf" srcId="{D017C2F3-D608-46C0-B11D-AD03942A7710}" destId="{DDF4DD5D-65C4-4654-A0D5-0AC294A23C4D}" srcOrd="4" destOrd="0" presId="urn:microsoft.com/office/officeart/2005/8/layout/vList5"/>
    <dgm:cxn modelId="{840CCD5E-D63D-4827-B402-B190B3D141E1}" type="presParOf" srcId="{DDF4DD5D-65C4-4654-A0D5-0AC294A23C4D}" destId="{C2B13899-DE14-4072-82A2-3325CE6F5FB9}" srcOrd="0" destOrd="0" presId="urn:microsoft.com/office/officeart/2005/8/layout/vList5"/>
    <dgm:cxn modelId="{55997FCB-0BF1-4DD6-99B8-754B0E4917F6}" type="presParOf" srcId="{DDF4DD5D-65C4-4654-A0D5-0AC294A23C4D}" destId="{8C7946B5-9131-434F-880A-B54124896D30}" srcOrd="1" destOrd="0" presId="urn:microsoft.com/office/officeart/2005/8/layout/vList5"/>
    <dgm:cxn modelId="{39986DEE-9B9A-4155-9ABB-9AD6BE58544B}" type="presParOf" srcId="{D017C2F3-D608-46C0-B11D-AD03942A7710}" destId="{5DEB558B-C805-4819-91CE-5DB5324EC076}" srcOrd="5" destOrd="0" presId="urn:microsoft.com/office/officeart/2005/8/layout/vList5"/>
    <dgm:cxn modelId="{DE7424D5-9A46-4BC0-B6BE-4EFD310DFDFE}" type="presParOf" srcId="{D017C2F3-D608-46C0-B11D-AD03942A7710}" destId="{63104FC6-809F-4270-B217-A89A4DAAEC3F}" srcOrd="6" destOrd="0" presId="urn:microsoft.com/office/officeart/2005/8/layout/vList5"/>
    <dgm:cxn modelId="{52A7551F-18C4-44C4-A1D2-233391FF92B1}" type="presParOf" srcId="{63104FC6-809F-4270-B217-A89A4DAAEC3F}" destId="{28C64BC5-D52A-4700-882E-44A17D5F35BE}" srcOrd="0" destOrd="0" presId="urn:microsoft.com/office/officeart/2005/8/layout/vList5"/>
    <dgm:cxn modelId="{F0458F71-56F5-4B32-9781-DFA0CFD696CE}" type="presParOf" srcId="{63104FC6-809F-4270-B217-A89A4DAAEC3F}" destId="{9F694185-8990-47DB-906B-5D6BB2882062}" srcOrd="1" destOrd="0" presId="urn:microsoft.com/office/officeart/2005/8/layout/vList5"/>
    <dgm:cxn modelId="{2950E473-A74F-4332-BDA1-BA56E2E23BD4}" type="presParOf" srcId="{D017C2F3-D608-46C0-B11D-AD03942A7710}" destId="{A6F9EDA2-C40D-4639-B6E3-0EB5FCB9B869}" srcOrd="7" destOrd="0" presId="urn:microsoft.com/office/officeart/2005/8/layout/vList5"/>
    <dgm:cxn modelId="{8C7533B5-16A0-46DD-A7DC-981DA26C57F7}" type="presParOf" srcId="{D017C2F3-D608-46C0-B11D-AD03942A7710}" destId="{CC98F6EA-BB6D-4B32-AF61-E44558CEEC75}" srcOrd="8" destOrd="0" presId="urn:microsoft.com/office/officeart/2005/8/layout/vList5"/>
    <dgm:cxn modelId="{929C21D5-C60C-40C1-84EB-D90C5150AC35}" type="presParOf" srcId="{CC98F6EA-BB6D-4B32-AF61-E44558CEEC75}" destId="{8A268BD5-D499-49AB-9CB5-192B5AB46765}" srcOrd="0" destOrd="0" presId="urn:microsoft.com/office/officeart/2005/8/layout/vList5"/>
    <dgm:cxn modelId="{CFB12DCE-A485-459C-A07F-466CD98EEEA7}" type="presParOf" srcId="{CC98F6EA-BB6D-4B32-AF61-E44558CEEC75}" destId="{BD769886-5BC5-4F4A-906D-01E9E6B6FCD7}" srcOrd="1" destOrd="0" presId="urn:microsoft.com/office/officeart/2005/8/layout/vList5"/>
    <dgm:cxn modelId="{3CF0E97E-0F77-4164-BDC3-D67375EB6EE4}" type="presParOf" srcId="{D017C2F3-D608-46C0-B11D-AD03942A7710}" destId="{FAB40D02-314B-4B7A-AA16-63312F97B125}" srcOrd="9" destOrd="0" presId="urn:microsoft.com/office/officeart/2005/8/layout/vList5"/>
    <dgm:cxn modelId="{E80B1F86-06A0-4B20-8B75-A3488D5339F8}" type="presParOf" srcId="{D017C2F3-D608-46C0-B11D-AD03942A7710}" destId="{B6D08EE8-9E36-4FD6-B05E-A22760FFAC33}" srcOrd="10" destOrd="0" presId="urn:microsoft.com/office/officeart/2005/8/layout/vList5"/>
    <dgm:cxn modelId="{39FAED9A-105C-46D9-A92D-E2E9700E3253}" type="presParOf" srcId="{B6D08EE8-9E36-4FD6-B05E-A22760FFAC33}" destId="{E478FAC3-4932-436A-B7D7-51FE127BA776}" srcOrd="0" destOrd="0" presId="urn:microsoft.com/office/officeart/2005/8/layout/vList5"/>
    <dgm:cxn modelId="{5D663A98-45DF-4BB0-9D91-E87E07008AFE}" type="presParOf" srcId="{B6D08EE8-9E36-4FD6-B05E-A22760FFAC33}" destId="{C24398BC-8BD5-4ACF-A550-45B05C285B81}" srcOrd="1" destOrd="0" presId="urn:microsoft.com/office/officeart/2005/8/layout/vList5"/>
    <dgm:cxn modelId="{F8456B6F-B223-4467-B61C-0D21C802DC5F}" type="presParOf" srcId="{D017C2F3-D608-46C0-B11D-AD03942A7710}" destId="{9E8D3B45-24D2-44A0-B07D-47F46681D464}" srcOrd="11" destOrd="0" presId="urn:microsoft.com/office/officeart/2005/8/layout/vList5"/>
    <dgm:cxn modelId="{793599A9-91FA-4914-8C62-BCC321254044}" type="presParOf" srcId="{D017C2F3-D608-46C0-B11D-AD03942A7710}" destId="{7CF69C1D-510B-48D5-8573-DD7A29F3510C}" srcOrd="12" destOrd="0" presId="urn:microsoft.com/office/officeart/2005/8/layout/vList5"/>
    <dgm:cxn modelId="{E6E6ABFB-A56C-402E-B5C6-C2D2479BDA80}" type="presParOf" srcId="{7CF69C1D-510B-48D5-8573-DD7A29F3510C}" destId="{D95DB74A-C325-4761-B956-808549A2D5CF}" srcOrd="0" destOrd="0" presId="urn:microsoft.com/office/officeart/2005/8/layout/vList5"/>
    <dgm:cxn modelId="{F0E3C9B5-B84D-4ACE-AC5C-F32D39ED3610}" type="presParOf" srcId="{7CF69C1D-510B-48D5-8573-DD7A29F3510C}" destId="{7497EDAD-B48B-4382-A4E4-8EA8329CE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2104-288F-4BB7-BF73-52724B513E7C}">
      <dsp:nvSpPr>
        <dsp:cNvPr id="0" name=""/>
        <dsp:cNvSpPr/>
      </dsp:nvSpPr>
      <dsp:spPr>
        <a:xfrm rot="5400000">
          <a:off x="4657750" y="-203147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28*28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70000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張、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種</a:t>
          </a:r>
        </a:p>
      </dsp:txBody>
      <dsp:txXfrm rot="-5400000">
        <a:off x="2574608" y="71723"/>
        <a:ext cx="4557027" cy="370689"/>
      </dsp:txXfrm>
    </dsp:sp>
    <dsp:sp modelId="{F7C03201-FB9D-4EB1-A327-0C9DC593AA34}">
      <dsp:nvSpPr>
        <dsp:cNvPr id="0" name=""/>
        <dsp:cNvSpPr/>
      </dsp:nvSpPr>
      <dsp:spPr>
        <a:xfrm>
          <a:off x="0" y="320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25387"/>
        <a:ext cx="2524473" cy="463360"/>
      </dsp:txXfrm>
    </dsp:sp>
    <dsp:sp modelId="{8954A4B0-734A-4E8F-93AB-4D5108AF281C}">
      <dsp:nvSpPr>
        <dsp:cNvPr id="0" name=""/>
        <dsp:cNvSpPr/>
      </dsp:nvSpPr>
      <dsp:spPr>
        <a:xfrm rot="5400000">
          <a:off x="4657750" y="-14923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訓練：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60000</a:t>
          </a:r>
          <a:r>
            <a:rPr lang="zh-TW" altLang="en-US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、測試：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10000</a:t>
          </a:r>
          <a:endParaRPr lang="zh-TW" altLang="en-US" sz="1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2574608" y="610892"/>
        <a:ext cx="4557027" cy="370689"/>
      </dsp:txXfrm>
    </dsp:sp>
    <dsp:sp modelId="{6483D99C-B685-4639-86C7-3A047C1A82DC}">
      <dsp:nvSpPr>
        <dsp:cNvPr id="0" name=""/>
        <dsp:cNvSpPr/>
      </dsp:nvSpPr>
      <dsp:spPr>
        <a:xfrm>
          <a:off x="0" y="539489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</a:p>
      </dsp:txBody>
      <dsp:txXfrm>
        <a:off x="25067" y="564556"/>
        <a:ext cx="2524473" cy="463360"/>
      </dsp:txXfrm>
    </dsp:sp>
    <dsp:sp modelId="{8C7946B5-9131-434F-880A-B54124896D30}">
      <dsp:nvSpPr>
        <dsp:cNvPr id="0" name=""/>
        <dsp:cNvSpPr/>
      </dsp:nvSpPr>
      <dsp:spPr>
        <a:xfrm rot="5400000">
          <a:off x="4657750" y="-953134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/>
            <a:t>1</a:t>
          </a:r>
          <a:endParaRPr lang="zh-TW" altLang="en-US" sz="1400" kern="1200" dirty="0"/>
        </a:p>
      </dsp:txBody>
      <dsp:txXfrm rot="-5400000">
        <a:off x="2574608" y="1150061"/>
        <a:ext cx="4557027" cy="370689"/>
      </dsp:txXfrm>
    </dsp:sp>
    <dsp:sp modelId="{C2B13899-DE14-4072-82A2-3325CE6F5FB9}">
      <dsp:nvSpPr>
        <dsp:cNvPr id="0" name=""/>
        <dsp:cNvSpPr/>
      </dsp:nvSpPr>
      <dsp:spPr>
        <a:xfrm>
          <a:off x="0" y="1078658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1103725"/>
        <a:ext cx="2524473" cy="463360"/>
      </dsp:txXfrm>
    </dsp:sp>
    <dsp:sp modelId="{9F694185-8990-47DB-906B-5D6BB2882062}">
      <dsp:nvSpPr>
        <dsp:cNvPr id="0" name=""/>
        <dsp:cNvSpPr/>
      </dsp:nvSpPr>
      <dsp:spPr>
        <a:xfrm rot="5400000">
          <a:off x="4657750" y="-413965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/>
            <a:t>60000</a:t>
          </a:r>
          <a:endParaRPr lang="zh-TW" altLang="en-US" sz="1400" kern="1200" dirty="0"/>
        </a:p>
      </dsp:txBody>
      <dsp:txXfrm rot="-5400000">
        <a:off x="2574608" y="1689230"/>
        <a:ext cx="4557027" cy="370689"/>
      </dsp:txXfrm>
    </dsp:sp>
    <dsp:sp modelId="{28C64BC5-D52A-4700-882E-44A17D5F35BE}">
      <dsp:nvSpPr>
        <dsp:cNvPr id="0" name=""/>
        <dsp:cNvSpPr/>
      </dsp:nvSpPr>
      <dsp:spPr>
        <a:xfrm>
          <a:off x="0" y="1617827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Batch Size</a:t>
          </a:r>
          <a:endParaRPr lang="zh-TW" altLang="en-US" sz="2300" kern="1200" dirty="0"/>
        </a:p>
      </dsp:txBody>
      <dsp:txXfrm>
        <a:off x="25067" y="1642894"/>
        <a:ext cx="2524473" cy="463360"/>
      </dsp:txXfrm>
    </dsp:sp>
    <dsp:sp modelId="{BD769886-5BC5-4F4A-906D-01E9E6B6FCD7}">
      <dsp:nvSpPr>
        <dsp:cNvPr id="0" name=""/>
        <dsp:cNvSpPr/>
      </dsp:nvSpPr>
      <dsp:spPr>
        <a:xfrm rot="5400000">
          <a:off x="4657750" y="1252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CrossEntropyLoss</a:t>
          </a: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()</a:t>
          </a:r>
          <a:endParaRPr lang="zh-TW" altLang="en-US" sz="1400" kern="1200" dirty="0"/>
        </a:p>
      </dsp:txBody>
      <dsp:txXfrm rot="-5400000">
        <a:off x="2574608" y="2228399"/>
        <a:ext cx="4557027" cy="370689"/>
      </dsp:txXfrm>
    </dsp:sp>
    <dsp:sp modelId="{8A268BD5-D499-49AB-9CB5-192B5AB46765}">
      <dsp:nvSpPr>
        <dsp:cNvPr id="0" name=""/>
        <dsp:cNvSpPr/>
      </dsp:nvSpPr>
      <dsp:spPr>
        <a:xfrm>
          <a:off x="0" y="215699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sp:txBody>
      <dsp:txXfrm>
        <a:off x="25067" y="2182063"/>
        <a:ext cx="2524473" cy="463360"/>
      </dsp:txXfrm>
    </dsp:sp>
    <dsp:sp modelId="{C24398BC-8BD5-4ACF-A550-45B05C285B81}">
      <dsp:nvSpPr>
        <dsp:cNvPr id="0" name=""/>
        <dsp:cNvSpPr/>
      </dsp:nvSpPr>
      <dsp:spPr>
        <a:xfrm rot="5400000">
          <a:off x="4657750" y="66437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0.0001</a:t>
          </a:r>
          <a:endParaRPr lang="zh-TW" altLang="en-US" sz="1400" kern="1200" dirty="0"/>
        </a:p>
      </dsp:txBody>
      <dsp:txXfrm rot="-5400000">
        <a:off x="2574608" y="2767569"/>
        <a:ext cx="4557027" cy="370689"/>
      </dsp:txXfrm>
    </dsp:sp>
    <dsp:sp modelId="{E478FAC3-4932-436A-B7D7-51FE127BA776}">
      <dsp:nvSpPr>
        <dsp:cNvPr id="0" name=""/>
        <dsp:cNvSpPr/>
      </dsp:nvSpPr>
      <dsp:spPr>
        <a:xfrm>
          <a:off x="0" y="269616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sp:txBody>
      <dsp:txXfrm>
        <a:off x="25067" y="2721233"/>
        <a:ext cx="2524473" cy="463360"/>
      </dsp:txXfrm>
    </dsp:sp>
    <dsp:sp modelId="{7497EDAD-B48B-4382-A4E4-8EA8329CE381}">
      <dsp:nvSpPr>
        <dsp:cNvPr id="0" name=""/>
        <dsp:cNvSpPr/>
      </dsp:nvSpPr>
      <dsp:spPr>
        <a:xfrm rot="5400000">
          <a:off x="4657750" y="120354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Adam</a:t>
          </a:r>
          <a:endParaRPr lang="zh-TW" altLang="en-US" sz="1400" kern="1200" dirty="0"/>
        </a:p>
      </dsp:txBody>
      <dsp:txXfrm rot="-5400000">
        <a:off x="2574608" y="3306738"/>
        <a:ext cx="4557027" cy="370689"/>
      </dsp:txXfrm>
    </dsp:sp>
    <dsp:sp modelId="{D95DB74A-C325-4761-B956-808549A2D5CF}">
      <dsp:nvSpPr>
        <dsp:cNvPr id="0" name=""/>
        <dsp:cNvSpPr/>
      </dsp:nvSpPr>
      <dsp:spPr>
        <a:xfrm>
          <a:off x="0" y="3235335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sp:txBody>
      <dsp:txXfrm>
        <a:off x="25067" y="3260402"/>
        <a:ext cx="2524473" cy="46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AF36-9008-442F-9A37-233C49EF749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F361-A0B4-4815-B145-020B613D3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8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Inplace</a:t>
            </a:r>
            <a:r>
              <a:rPr lang="en-US" altLang="zh-TW" baseline="0" dirty="0"/>
              <a:t> true </a:t>
            </a:r>
            <a:r>
              <a:rPr lang="zh-TW" altLang="en-US" baseline="0" dirty="0"/>
              <a:t>減少記憶體消耗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Pooling</a:t>
            </a:r>
            <a:r>
              <a:rPr lang="zh-TW" altLang="en-US" baseline="0" dirty="0"/>
              <a:t>層的</a:t>
            </a:r>
            <a:r>
              <a:rPr lang="en-US" altLang="zh-TW" baseline="0" dirty="0"/>
              <a:t>kernel</a:t>
            </a:r>
            <a:r>
              <a:rPr lang="zh-TW" altLang="en-US" baseline="0" dirty="0"/>
              <a:t>比</a:t>
            </a:r>
            <a:r>
              <a:rPr lang="en-US" altLang="zh-TW" baseline="0" dirty="0"/>
              <a:t>s</a:t>
            </a:r>
            <a:r>
              <a:rPr lang="zh-TW" altLang="en-US" baseline="0" dirty="0"/>
              <a:t>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1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66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2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38DE-2860-4E88-996D-22EEEE6467A2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exlenail.me/NN-SVG/AlexN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-chen-1992.weebly.com/home/hello-deep-learning-dnn-mnist" TargetMode="External"/><Relationship Id="rId2" Type="http://schemas.openxmlformats.org/officeDocument/2006/relationships/hyperlink" Target="https://datasciocean.tech/deep-learning-core-concept/mnist-dataset-and-cost-functi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vfiasd.pixnet.net/blog/post/275774124-%E6%B7%B1%E5%BA%A6%E5%AD%B8%E7%BF%92%E6%BF%80%E5%8B%B5%E5%87%BD%E6%95%B8%E4%BB%8B%E7%B4%B9" TargetMode="External"/><Relationship Id="rId4" Type="http://schemas.openxmlformats.org/officeDocument/2006/relationships/hyperlink" Target="https://ithelp.ithome.com.tw/articles/101943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77976" y="3336521"/>
            <a:ext cx="6137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 Project</a:t>
            </a:r>
            <a:endParaRPr lang="zh-CN" altLang="zh-CN" sz="36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Speaker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M11007513 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邱建輔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0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6682" y="6299200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3"/>
              </a:rPr>
              <a:t>模型圖製作：</a:t>
            </a:r>
            <a:r>
              <a:rPr lang="en-US" altLang="zh-TW" dirty="0">
                <a:hlinkClick r:id="rId3"/>
              </a:rPr>
              <a:t>NN SVG (alexlenail.me)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C5E6C6-56D9-4DAB-BF97-2118BF053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203" y="1022265"/>
            <a:ext cx="8440328" cy="25816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447DD43-B3E6-48FD-BE02-A2FD63171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922" y="3712544"/>
            <a:ext cx="5383759" cy="30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神經網路模型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TW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重點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ReLU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非線性函數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581425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Dropout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83" y="3789318"/>
            <a:ext cx="4600240" cy="1789701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B222B69F-78CF-47B1-B068-311A84B87EAE}"/>
              </a:ext>
            </a:extLst>
          </p:cNvPr>
          <p:cNvGrpSpPr/>
          <p:nvPr/>
        </p:nvGrpSpPr>
        <p:grpSpPr>
          <a:xfrm>
            <a:off x="4842919" y="948849"/>
            <a:ext cx="6374187" cy="1971675"/>
            <a:chOff x="4983712" y="1042045"/>
            <a:chExt cx="6374187" cy="19716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B0DF068-E227-4AA8-8C1A-F415A262D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712" y="1042045"/>
              <a:ext cx="3095625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454F016-1583-4B4C-915C-5708C897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5599" y="1042045"/>
              <a:ext cx="3162300" cy="192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4080FC-2D35-4122-95C2-71BFBA3643E1}"/>
              </a:ext>
            </a:extLst>
          </p:cNvPr>
          <p:cNvSpPr txBox="1"/>
          <p:nvPr/>
        </p:nvSpPr>
        <p:spPr>
          <a:xfrm>
            <a:off x="6096000" y="2982573"/>
            <a:ext cx="59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F6E7322-C7DB-480E-82AA-E50543281DEF}"/>
              </a:ext>
            </a:extLst>
          </p:cNvPr>
          <p:cNvSpPr txBox="1"/>
          <p:nvPr/>
        </p:nvSpPr>
        <p:spPr>
          <a:xfrm>
            <a:off x="9107221" y="2982573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Relu</a:t>
            </a:r>
            <a:r>
              <a:rPr lang="zh-TW" altLang="en-US" dirty="0"/>
              <a:t>導數</a:t>
            </a:r>
          </a:p>
        </p:txBody>
      </p:sp>
    </p:spTree>
    <p:extLst>
      <p:ext uri="{BB962C8B-B14F-4D97-AF65-F5344CB8AC3E}">
        <p14:creationId xmlns:p14="http://schemas.microsoft.com/office/powerpoint/2010/main" val="37100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7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58567" y="1508149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8567" y="2571661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Accuracy</a:t>
              </a: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67" y="3680099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實際預測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3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018085" y="2819704"/>
            <a:ext cx="5788992" cy="1856162"/>
            <a:chOff x="3868616" y="2870480"/>
            <a:chExt cx="6574839" cy="2232243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558" y="2880849"/>
              <a:ext cx="3223897" cy="2221874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616" y="2870480"/>
              <a:ext cx="3252448" cy="2232243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>
            <a:off x="2306565" y="1769473"/>
            <a:ext cx="6848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306565" y="3602669"/>
            <a:ext cx="992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306565" y="5435865"/>
            <a:ext cx="9797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024824" y="4822616"/>
            <a:ext cx="5777675" cy="1749948"/>
            <a:chOff x="3757013" y="4642616"/>
            <a:chExt cx="7185921" cy="24673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192" y="4656906"/>
              <a:ext cx="3524742" cy="243874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13" y="4642616"/>
              <a:ext cx="3553321" cy="246731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3946698" y="823690"/>
            <a:ext cx="5893934" cy="2053393"/>
            <a:chOff x="3946698" y="823690"/>
            <a:chExt cx="5893934" cy="205339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8" y="823690"/>
              <a:ext cx="3006478" cy="205339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" b="3326"/>
            <a:stretch/>
          </p:blipFill>
          <p:spPr>
            <a:xfrm>
              <a:off x="6930378" y="823690"/>
              <a:ext cx="2910254" cy="1960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4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8566" y="1317807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實際預測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影片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89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嘗試其他資料集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585856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最佳化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598786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模型 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Fine tune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3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52302" y="4611716"/>
            <a:ext cx="4216636" cy="446815"/>
            <a:chOff x="6337523" y="4126916"/>
            <a:chExt cx="4216636" cy="446815"/>
          </a:xfrm>
        </p:grpSpPr>
        <p:sp>
          <p:nvSpPr>
            <p:cNvPr id="30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嘗試其他經典模型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22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7368706" cy="709665"/>
            <a:chOff x="6353328" y="1648156"/>
            <a:chExt cx="7368706" cy="70966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69362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hlinkClick r:id="rId2"/>
                </a:rPr>
                <a:t>Deep Learning </a:t>
              </a:r>
              <a:r>
                <a:rPr lang="zh-TW" altLang="en-US" sz="2000" dirty="0">
                  <a:hlinkClick r:id="rId2"/>
                </a:rPr>
                <a:t>基本功：認識 </a:t>
              </a:r>
              <a:r>
                <a:rPr lang="en-US" altLang="zh-TW" sz="2000" dirty="0">
                  <a:hlinkClick r:id="rId2"/>
                </a:rPr>
                <a:t>MNIST </a:t>
              </a:r>
              <a:r>
                <a:rPr lang="zh-TW" altLang="en-US" sz="2000" dirty="0">
                  <a:hlinkClick r:id="rId2"/>
                </a:rPr>
                <a:t>資料集與損失函數 </a:t>
              </a:r>
              <a:r>
                <a:rPr lang="en-US" altLang="zh-TW" sz="2000" dirty="0">
                  <a:hlinkClick r:id="rId2"/>
                </a:rPr>
                <a:t>| </a:t>
              </a:r>
              <a:r>
                <a:rPr lang="en-US" altLang="zh-TW" sz="2000" dirty="0" err="1">
                  <a:hlinkClick r:id="rId2"/>
                </a:rPr>
                <a:t>DataSci</a:t>
              </a:r>
              <a:r>
                <a:rPr lang="en-US" altLang="zh-TW" sz="2000" dirty="0">
                  <a:hlinkClick r:id="rId2"/>
                </a:rPr>
                <a:t> Ocean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612611"/>
            <a:ext cx="6153166" cy="731239"/>
            <a:chOff x="6337525" y="2865072"/>
            <a:chExt cx="6153166" cy="731239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5704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hlinkClick r:id="rId3"/>
                </a:rPr>
                <a:t>【</a:t>
              </a:r>
              <a:r>
                <a:rPr lang="zh-TW" altLang="en-US" sz="2000" dirty="0">
                  <a:hlinkClick r:id="rId3"/>
                </a:rPr>
                <a:t>深度學習</a:t>
              </a:r>
              <a:r>
                <a:rPr lang="en-US" altLang="zh-TW" sz="2000" dirty="0">
                  <a:hlinkClick r:id="rId3"/>
                </a:rPr>
                <a:t>】Hello Deep Learning! </a:t>
              </a:r>
              <a:r>
                <a:rPr lang="zh-TW" altLang="en-US" sz="2000" dirty="0">
                  <a:hlinkClick r:id="rId3"/>
                </a:rPr>
                <a:t>使用 </a:t>
              </a:r>
              <a:r>
                <a:rPr lang="en-US" altLang="zh-TW" sz="2000" dirty="0">
                  <a:hlinkClick r:id="rId3"/>
                </a:rPr>
                <a:t>DNN </a:t>
              </a:r>
              <a:r>
                <a:rPr lang="zh-TW" altLang="en-US" sz="2000" dirty="0">
                  <a:hlinkClick r:id="rId3"/>
                </a:rPr>
                <a:t>實作 </a:t>
              </a:r>
              <a:r>
                <a:rPr lang="en-US" altLang="zh-TW" sz="2000" dirty="0">
                  <a:hlinkClick r:id="rId3"/>
                </a:rPr>
                <a:t>MNIST - Jason Chen's Blog (weebly.com)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635515"/>
            <a:ext cx="4216636" cy="1015664"/>
            <a:chOff x="6337523" y="4126916"/>
            <a:chExt cx="4216636" cy="1015664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hlinkClick r:id="rId4"/>
                </a:rPr>
                <a:t>MNIST </a:t>
              </a:r>
              <a:r>
                <a:rPr lang="zh-TW" altLang="en-US" sz="2000" dirty="0">
                  <a:hlinkClick r:id="rId4"/>
                </a:rPr>
                <a:t>手寫數字資料集 </a:t>
              </a:r>
              <a:r>
                <a:rPr lang="en-US" altLang="zh-TW" sz="2000" dirty="0">
                  <a:hlinkClick r:id="rId4"/>
                </a:rPr>
                <a:t>- </a:t>
              </a:r>
              <a:r>
                <a:rPr lang="en-US" altLang="zh-TW" sz="2000" dirty="0" err="1">
                  <a:hlinkClick r:id="rId4"/>
                </a:rPr>
                <a:t>iT</a:t>
              </a:r>
              <a:r>
                <a:rPr lang="en-US" altLang="zh-TW" sz="2000" dirty="0">
                  <a:hlinkClick r:id="rId4"/>
                </a:rPr>
                <a:t> </a:t>
              </a:r>
              <a:r>
                <a:rPr lang="zh-TW" altLang="en-US" sz="2000" dirty="0">
                  <a:hlinkClick r:id="rId4"/>
                </a:rPr>
                <a:t>邦幫忙</a:t>
              </a:r>
              <a:r>
                <a:rPr lang="en-US" altLang="zh-TW" sz="2000" dirty="0">
                  <a:hlinkClick r:id="rId4"/>
                </a:rPr>
                <a:t>::</a:t>
              </a:r>
              <a:r>
                <a:rPr lang="zh-TW" altLang="en-US" sz="2000" dirty="0">
                  <a:hlinkClick r:id="rId4"/>
                </a:rPr>
                <a:t>一起幫忙解決難題，拯救 </a:t>
              </a:r>
              <a:r>
                <a:rPr lang="en-US" altLang="zh-TW" sz="2000" dirty="0">
                  <a:hlinkClick r:id="rId4"/>
                </a:rPr>
                <a:t>IT </a:t>
              </a:r>
              <a:r>
                <a:rPr lang="zh-TW" altLang="en-US" sz="2000" dirty="0">
                  <a:hlinkClick r:id="rId4"/>
                </a:rPr>
                <a:t>人的一天 </a:t>
              </a:r>
              <a:r>
                <a:rPr lang="en-US" altLang="zh-TW" sz="2000" dirty="0">
                  <a:hlinkClick r:id="rId4"/>
                </a:rPr>
                <a:t>(ithome.com.tw)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EA111CB-4751-4C37-A10E-0BB59A7C2E28}"/>
              </a:ext>
            </a:extLst>
          </p:cNvPr>
          <p:cNvGrpSpPr/>
          <p:nvPr/>
        </p:nvGrpSpPr>
        <p:grpSpPr>
          <a:xfrm>
            <a:off x="2452302" y="4775463"/>
            <a:ext cx="4216636" cy="707887"/>
            <a:chOff x="6337523" y="4126916"/>
            <a:chExt cx="4216636" cy="707887"/>
          </a:xfrm>
        </p:grpSpPr>
        <p:sp>
          <p:nvSpPr>
            <p:cNvPr id="29" name="文本框 32">
              <a:extLst>
                <a:ext uri="{FF2B5EF4-FFF2-40B4-BE49-F238E27FC236}">
                  <a16:creationId xmlns:a16="http://schemas.microsoft.com/office/drawing/2014/main" id="{8F51CCA0-BD74-476E-8671-30A37E184EB0}"/>
                </a:ext>
              </a:extLst>
            </p:cNvPr>
            <p:cNvSpPr txBox="1"/>
            <p:nvPr/>
          </p:nvSpPr>
          <p:spPr>
            <a:xfrm>
              <a:off x="6785764" y="4126917"/>
              <a:ext cx="376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hlinkClick r:id="rId5"/>
                </a:rPr>
                <a:t>深度學習激勵函數介紹 </a:t>
              </a:r>
              <a:r>
                <a:rPr lang="en-US" altLang="zh-TW" sz="2000" dirty="0">
                  <a:hlinkClick r:id="rId5"/>
                </a:rPr>
                <a:t>@ </a:t>
              </a:r>
              <a:r>
                <a:rPr lang="zh-TW" altLang="en-US" sz="2000" dirty="0">
                  <a:hlinkClick r:id="rId5"/>
                </a:rPr>
                <a:t>大家一起學</a:t>
              </a:r>
              <a:r>
                <a:rPr lang="en-US" altLang="zh-TW" sz="2000" dirty="0">
                  <a:hlinkClick r:id="rId5"/>
                </a:rPr>
                <a:t>AI :: </a:t>
              </a:r>
              <a:r>
                <a:rPr lang="zh-TW" altLang="en-US" sz="2000" dirty="0">
                  <a:hlinkClick r:id="rId5"/>
                </a:rPr>
                <a:t>痞客邦 </a:t>
              </a:r>
              <a:r>
                <a:rPr lang="en-US" altLang="zh-TW" sz="2000" dirty="0">
                  <a:hlinkClick r:id="rId5"/>
                </a:rPr>
                <a:t>:: (pixnet.net)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椭圆 35">
              <a:extLst>
                <a:ext uri="{FF2B5EF4-FFF2-40B4-BE49-F238E27FC236}">
                  <a16:creationId xmlns:a16="http://schemas.microsoft.com/office/drawing/2014/main" id="{7006AE54-477C-4810-9FED-4FF419F20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48603" y="1343012"/>
            <a:ext cx="4200831" cy="463444"/>
            <a:chOff x="6353328" y="1648156"/>
            <a:chExt cx="4200831" cy="463444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主題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48603" y="2293452"/>
            <a:ext cx="4216634" cy="485018"/>
            <a:chOff x="6337525" y="2865072"/>
            <a:chExt cx="4216634" cy="485018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動機與目標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48603" y="3265466"/>
            <a:ext cx="4216636" cy="461666"/>
            <a:chOff x="6337523" y="4126916"/>
            <a:chExt cx="4216636" cy="461666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48603" y="4214128"/>
            <a:ext cx="4216637" cy="463677"/>
            <a:chOff x="6337522" y="5363396"/>
            <a:chExt cx="4216637" cy="463677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神經網路模型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148603" y="6115473"/>
            <a:ext cx="4216637" cy="463677"/>
            <a:chOff x="6337522" y="5363396"/>
            <a:chExt cx="4216637" cy="463677"/>
          </a:xfrm>
        </p:grpSpPr>
        <p:sp>
          <p:nvSpPr>
            <p:cNvPr id="59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檢討與討論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en-US" sz="2400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148603" y="5164801"/>
            <a:ext cx="4216637" cy="463677"/>
            <a:chOff x="6337522" y="5363396"/>
            <a:chExt cx="4216637" cy="463677"/>
          </a:xfrm>
        </p:grpSpPr>
        <p:sp>
          <p:nvSpPr>
            <p:cNvPr id="62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成果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8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0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74373" y="1343012"/>
            <a:ext cx="9233433" cy="648110"/>
            <a:chOff x="6353328" y="1648156"/>
            <a:chExt cx="9233433" cy="648110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8800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MNIST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資料集常用於機器學習訓練和測試的教學</a:t>
              </a:r>
            </a:p>
            <a:p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60000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個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Training data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10000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個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Test data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461527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圖片為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28 * 28 pixel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的灰階圖像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58567" y="3378747"/>
            <a:ext cx="4866485" cy="923331"/>
            <a:chOff x="6337523" y="4126916"/>
            <a:chExt cx="4866485" cy="923331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3" y="4126917"/>
              <a:ext cx="4418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總共有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250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個人所製作，其中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50%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為高中生，另外 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50% 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來自人口調查局，為了盡可能容納許多不同的字跡的多樣性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83671" y="5049483"/>
            <a:ext cx="4752187" cy="446815"/>
            <a:chOff x="6337522" y="5363396"/>
            <a:chExt cx="4752187" cy="446815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4303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適用於初學深度學習使用者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pic>
        <p:nvPicPr>
          <p:cNvPr id="1026" name="Picture 2" descr="深度學習】Hello Deep Learning! 使用DNN 實作MNIST - Jason Chen's Blog">
            <a:extLst>
              <a:ext uri="{FF2B5EF4-FFF2-40B4-BE49-F238E27FC236}">
                <a16:creationId xmlns:a16="http://schemas.microsoft.com/office/drawing/2014/main" id="{B016478F-B9A7-4731-A102-B74207CA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36" y="2505847"/>
            <a:ext cx="3600698" cy="360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6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10800000">
            <a:off x="3450264" y="4262183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Classification</a:t>
            </a:r>
          </a:p>
          <a:p>
            <a:pPr algn="ctr"/>
            <a:endParaRPr lang="zh-CN" altLang="en-US" sz="2400" dirty="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14057" y="2892260"/>
            <a:ext cx="4230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嘗試結合嵌入式系統與深度學習實作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提升系統開發經驗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35"/>
          <p:cNvSpPr>
            <a:spLocks noChangeAspect="1"/>
          </p:cNvSpPr>
          <p:nvPr/>
        </p:nvSpPr>
        <p:spPr>
          <a:xfrm>
            <a:off x="6353328" y="1648156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3" name="椭圆 35"/>
          <p:cNvSpPr>
            <a:spLocks noChangeAspect="1"/>
          </p:cNvSpPr>
          <p:nvPr/>
        </p:nvSpPr>
        <p:spPr>
          <a:xfrm>
            <a:off x="6337525" y="2865072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4" name="椭圆 35"/>
          <p:cNvSpPr>
            <a:spLocks noChangeAspect="1"/>
          </p:cNvSpPr>
          <p:nvPr/>
        </p:nvSpPr>
        <p:spPr>
          <a:xfrm>
            <a:off x="6337523" y="4126916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3842415" y="5446999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57" name="文本框 30">
            <a:extLst>
              <a:ext uri="{FF2B5EF4-FFF2-40B4-BE49-F238E27FC236}">
                <a16:creationId xmlns:a16="http://schemas.microsoft.com/office/drawing/2014/main" id="{02E8A334-1702-4479-B1A8-F85FBF8FCF0E}"/>
              </a:ext>
            </a:extLst>
          </p:cNvPr>
          <p:cNvSpPr txBox="1"/>
          <p:nvPr/>
        </p:nvSpPr>
        <p:spPr>
          <a:xfrm>
            <a:off x="6814057" y="1657604"/>
            <a:ext cx="42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結合課堂學習到的觀念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0084406"/>
              </p:ext>
            </p:extLst>
          </p:nvPr>
        </p:nvGraphicFramePr>
        <p:xfrm>
          <a:off x="2158567" y="1256959"/>
          <a:ext cx="7151688" cy="374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5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資料擴增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27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RandomRotation</a:t>
              </a:r>
              <a:endPara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158567" y="2841762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RandomHorizontalFlip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158567" y="4558436"/>
            <a:ext cx="4216636" cy="446815"/>
            <a:chOff x="6337523" y="4126916"/>
            <a:chExt cx="4216636" cy="446815"/>
          </a:xfrm>
        </p:grpSpPr>
        <p:sp>
          <p:nvSpPr>
            <p:cNvPr id="5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RandomVerticalFlip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102924" y="827128"/>
            <a:ext cx="3587579" cy="5593895"/>
            <a:chOff x="7749843" y="769592"/>
            <a:chExt cx="3587579" cy="55938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769592"/>
              <a:ext cx="3587579" cy="185301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2657447"/>
              <a:ext cx="3587579" cy="1853019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4510467"/>
              <a:ext cx="3587579" cy="185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383</Words>
  <Application>Microsoft Office PowerPoint</Application>
  <PresentationFormat>寬螢幕</PresentationFormat>
  <Paragraphs>138</Paragraphs>
  <Slides>19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微软雅黑</vt:lpstr>
      <vt:lpstr>微软雅黑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Jeff</dc:creator>
  <cp:lastModifiedBy>Jeff Qiu</cp:lastModifiedBy>
  <cp:revision>47</cp:revision>
  <dcterms:created xsi:type="dcterms:W3CDTF">2022-03-24T11:02:42Z</dcterms:created>
  <dcterms:modified xsi:type="dcterms:W3CDTF">2022-06-08T05:21:21Z</dcterms:modified>
</cp:coreProperties>
</file>