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72" r:id="rId3"/>
    <p:sldId id="261" r:id="rId4"/>
    <p:sldId id="262" r:id="rId5"/>
    <p:sldId id="263" r:id="rId6"/>
    <p:sldId id="264" r:id="rId7"/>
    <p:sldId id="265" r:id="rId8"/>
    <p:sldId id="275" r:id="rId9"/>
    <p:sldId id="280" r:id="rId10"/>
    <p:sldId id="267" r:id="rId11"/>
    <p:sldId id="268" r:id="rId12"/>
    <p:sldId id="273" r:id="rId13"/>
    <p:sldId id="274" r:id="rId14"/>
    <p:sldId id="279" r:id="rId15"/>
    <p:sldId id="278" r:id="rId16"/>
    <p:sldId id="269" r:id="rId17"/>
    <p:sldId id="270" r:id="rId18"/>
    <p:sldId id="27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E9D7CF-6218-46A4-83C2-619658E7E35A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ABA7042-9DBF-494B-8393-303D1B8B6A05}">
      <dgm:prSet phldrT="[文字]"/>
      <dgm:spPr/>
      <dgm:t>
        <a:bodyPr/>
        <a:lstStyle/>
        <a:p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Input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2ADD7DF-155A-40B2-8362-BF4B466305E4}" type="parTrans" cxnId="{C4B808D9-CB33-4C2F-B383-58179AE774B2}">
      <dgm:prSet/>
      <dgm:spPr/>
      <dgm:t>
        <a:bodyPr/>
        <a:lstStyle/>
        <a:p>
          <a:endParaRPr lang="zh-TW" altLang="en-US"/>
        </a:p>
      </dgm:t>
    </dgm:pt>
    <dgm:pt modelId="{BD04D70E-9465-4C2F-A066-3646151FE78A}" type="sibTrans" cxnId="{C4B808D9-CB33-4C2F-B383-58179AE774B2}">
      <dgm:prSet/>
      <dgm:spPr/>
      <dgm:t>
        <a:bodyPr/>
        <a:lstStyle/>
        <a:p>
          <a:endParaRPr lang="zh-TW" altLang="en-US"/>
        </a:p>
      </dgm:t>
    </dgm:pt>
    <dgm:pt modelId="{84EBD9B2-40C0-43A1-BE81-2F0D83CA529C}">
      <dgm:prSet phldrT="[文字]"/>
      <dgm:spPr/>
      <dgm:t>
        <a:bodyPr/>
        <a:lstStyle/>
        <a:p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圖片：</a:t>
          </a:r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(128*128)</a:t>
          </a:r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、</a:t>
          </a:r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4900</a:t>
          </a:r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張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586D898-D9B2-4F15-BAA0-45BE649216B2}" type="parTrans" cxnId="{F3F32E38-BA70-42F4-8B25-2AB79405D1CA}">
      <dgm:prSet/>
      <dgm:spPr/>
      <dgm:t>
        <a:bodyPr/>
        <a:lstStyle/>
        <a:p>
          <a:endParaRPr lang="zh-TW" altLang="en-US"/>
        </a:p>
      </dgm:t>
    </dgm:pt>
    <dgm:pt modelId="{5E3CB226-C842-48FF-9781-173F84BB8DF6}" type="sibTrans" cxnId="{F3F32E38-BA70-42F4-8B25-2AB79405D1CA}">
      <dgm:prSet/>
      <dgm:spPr/>
      <dgm:t>
        <a:bodyPr/>
        <a:lstStyle/>
        <a:p>
          <a:endParaRPr lang="zh-TW" altLang="en-US"/>
        </a:p>
      </dgm:t>
    </dgm:pt>
    <dgm:pt modelId="{5A8E7D16-841E-4F4D-9CB0-BEDEFCCA48AD}">
      <dgm:prSet phldrT="[文字]"/>
      <dgm:spPr/>
      <dgm:t>
        <a:bodyPr/>
        <a:lstStyle/>
        <a:p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訓練、測試資料集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4E15079E-B4BF-480C-993F-622766721980}" type="parTrans" cxnId="{7A7D9D5F-33ED-4386-8AB1-8FF54BE08442}">
      <dgm:prSet/>
      <dgm:spPr/>
      <dgm:t>
        <a:bodyPr/>
        <a:lstStyle/>
        <a:p>
          <a:endParaRPr lang="zh-TW" altLang="en-US"/>
        </a:p>
      </dgm:t>
    </dgm:pt>
    <dgm:pt modelId="{405863DB-1489-4228-9880-AD79621856E0}" type="sibTrans" cxnId="{7A7D9D5F-33ED-4386-8AB1-8FF54BE08442}">
      <dgm:prSet/>
      <dgm:spPr/>
      <dgm:t>
        <a:bodyPr/>
        <a:lstStyle/>
        <a:p>
          <a:endParaRPr lang="zh-TW" altLang="en-US"/>
        </a:p>
      </dgm:t>
    </dgm:pt>
    <dgm:pt modelId="{E2C9554F-3D5B-4888-BEA4-D0DF2147ED86}">
      <dgm:prSet phldrT="[文字]" custT="1"/>
      <dgm:spPr/>
      <dgm:t>
        <a:bodyPr/>
        <a:lstStyle/>
        <a:p>
          <a:pPr algn="l"/>
          <a:r>
            <a:rPr lang="zh-TW" altLang="en-US" sz="14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訓練</a:t>
          </a:r>
          <a:r>
            <a:rPr lang="zh-TW" altLang="en-US" sz="14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：</a:t>
          </a:r>
          <a:r>
            <a:rPr lang="en-US" altLang="zh-TW" sz="14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4900</a:t>
          </a:r>
          <a:r>
            <a:rPr lang="zh-TW" altLang="en-US" sz="14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張、</a:t>
          </a:r>
          <a:r>
            <a:rPr lang="zh-TW" altLang="en-US" sz="14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測試</a:t>
          </a:r>
          <a:r>
            <a:rPr lang="zh-TW" altLang="en-US" sz="14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：</a:t>
          </a:r>
          <a:r>
            <a:rPr lang="en-US" altLang="zh-TW" sz="14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1000</a:t>
          </a:r>
          <a:r>
            <a:rPr lang="zh-TW" altLang="en-US" sz="14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張</a:t>
          </a:r>
          <a:endParaRPr lang="zh-TW" altLang="en-US" sz="14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CF63AFE-93DE-443A-B374-6D9BBC1E51FF}" type="parTrans" cxnId="{65337460-B9AA-435F-87A9-FD15631EDB34}">
      <dgm:prSet/>
      <dgm:spPr/>
      <dgm:t>
        <a:bodyPr/>
        <a:lstStyle/>
        <a:p>
          <a:endParaRPr lang="zh-TW" altLang="en-US"/>
        </a:p>
      </dgm:t>
    </dgm:pt>
    <dgm:pt modelId="{96533415-797A-4994-8EE2-C19272227F5C}" type="sibTrans" cxnId="{65337460-B9AA-435F-87A9-FD15631EDB34}">
      <dgm:prSet/>
      <dgm:spPr/>
      <dgm:t>
        <a:bodyPr/>
        <a:lstStyle/>
        <a:p>
          <a:endParaRPr lang="zh-TW" altLang="en-US"/>
        </a:p>
      </dgm:t>
    </dgm:pt>
    <dgm:pt modelId="{3FCCCB90-487F-4B56-BD8D-C381996A2EA8}">
      <dgm:prSet phldrT="[文字]"/>
      <dgm:spPr/>
      <dgm:t>
        <a:bodyPr/>
        <a:lstStyle/>
        <a:p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資料擴增：角度旋轉、隨機水平、垂直翻轉、標準化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3D8C2F7-6E42-4256-A886-C22925D930E3}" type="parTrans" cxnId="{86FD9B29-3062-40C1-890B-90FB0FB050FC}">
      <dgm:prSet/>
      <dgm:spPr/>
      <dgm:t>
        <a:bodyPr/>
        <a:lstStyle/>
        <a:p>
          <a:endParaRPr lang="zh-TW" altLang="en-US"/>
        </a:p>
      </dgm:t>
    </dgm:pt>
    <dgm:pt modelId="{A4F123FF-6229-4ED0-AA90-0B67F26AFD4A}" type="sibTrans" cxnId="{86FD9B29-3062-40C1-890B-90FB0FB050FC}">
      <dgm:prSet/>
      <dgm:spPr/>
      <dgm:t>
        <a:bodyPr/>
        <a:lstStyle/>
        <a:p>
          <a:endParaRPr lang="zh-TW" altLang="en-US"/>
        </a:p>
      </dgm:t>
    </dgm:pt>
    <dgm:pt modelId="{D33D5F50-E1E5-4FB5-84E5-09EF585DEEC6}">
      <dgm:prSet phldrT="[文字]"/>
      <dgm:spPr/>
      <dgm:t>
        <a:bodyPr/>
        <a:lstStyle/>
        <a:p>
          <a:pPr algn="ctr"/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Epoch 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2430C55-0541-4F77-8C96-90B64D3177E2}" type="parTrans" cxnId="{173C8C5A-EA68-4F51-BA09-B2893C33C2A7}">
      <dgm:prSet/>
      <dgm:spPr/>
      <dgm:t>
        <a:bodyPr/>
        <a:lstStyle/>
        <a:p>
          <a:endParaRPr lang="zh-TW" altLang="en-US"/>
        </a:p>
      </dgm:t>
    </dgm:pt>
    <dgm:pt modelId="{DA4979E7-4284-43B6-AB2A-940FB711B42B}" type="sibTrans" cxnId="{173C8C5A-EA68-4F51-BA09-B2893C33C2A7}">
      <dgm:prSet/>
      <dgm:spPr/>
      <dgm:t>
        <a:bodyPr/>
        <a:lstStyle/>
        <a:p>
          <a:endParaRPr lang="zh-TW" altLang="en-US"/>
        </a:p>
      </dgm:t>
    </dgm:pt>
    <dgm:pt modelId="{5918BF77-B93F-4791-927B-C558AF2F760C}">
      <dgm:prSet phldrT="[文字]"/>
      <dgm:spPr/>
      <dgm:t>
        <a:bodyPr/>
        <a:lstStyle/>
        <a:p>
          <a:pPr algn="ctr"/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Loss</a:t>
          </a:r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 </a:t>
          </a:r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Function </a:t>
          </a:r>
        </a:p>
      </dgm:t>
    </dgm:pt>
    <dgm:pt modelId="{F8AA9104-6630-487B-B78B-C86EC62F16D3}" type="parTrans" cxnId="{5BBCF064-6A42-4872-B40D-6104DF1D6B06}">
      <dgm:prSet/>
      <dgm:spPr/>
      <dgm:t>
        <a:bodyPr/>
        <a:lstStyle/>
        <a:p>
          <a:endParaRPr lang="zh-TW" altLang="en-US"/>
        </a:p>
      </dgm:t>
    </dgm:pt>
    <dgm:pt modelId="{9880300F-367C-43AF-8FB9-499AEC23A66E}" type="sibTrans" cxnId="{5BBCF064-6A42-4872-B40D-6104DF1D6B06}">
      <dgm:prSet/>
      <dgm:spPr/>
      <dgm:t>
        <a:bodyPr/>
        <a:lstStyle/>
        <a:p>
          <a:endParaRPr lang="zh-TW" altLang="en-US"/>
        </a:p>
      </dgm:t>
    </dgm:pt>
    <dgm:pt modelId="{95FDC906-BE86-4C8D-812B-029DB7AE0CD4}">
      <dgm:prSet phldrT="[文字]"/>
      <dgm:spPr/>
      <dgm:t>
        <a:bodyPr/>
        <a:lstStyle/>
        <a:p>
          <a:pPr algn="ctr"/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Learning Rate</a:t>
          </a:r>
        </a:p>
      </dgm:t>
    </dgm:pt>
    <dgm:pt modelId="{2CB5201D-1964-4FF5-981A-6AB1CD49037F}" type="parTrans" cxnId="{A842CB6D-D3D7-4754-B5FC-2D8855120A92}">
      <dgm:prSet/>
      <dgm:spPr/>
      <dgm:t>
        <a:bodyPr/>
        <a:lstStyle/>
        <a:p>
          <a:endParaRPr lang="zh-TW" altLang="en-US"/>
        </a:p>
      </dgm:t>
    </dgm:pt>
    <dgm:pt modelId="{AC0AC513-B376-4BDA-94F0-01F27111BAF1}" type="sibTrans" cxnId="{A842CB6D-D3D7-4754-B5FC-2D8855120A92}">
      <dgm:prSet/>
      <dgm:spPr/>
      <dgm:t>
        <a:bodyPr/>
        <a:lstStyle/>
        <a:p>
          <a:endParaRPr lang="zh-TW" altLang="en-US"/>
        </a:p>
      </dgm:t>
    </dgm:pt>
    <dgm:pt modelId="{2DC6A20F-DC96-43A6-8D06-A4F680DE10F1}">
      <dgm:prSet phldrT="[文字]"/>
      <dgm:spPr/>
      <dgm:t>
        <a:bodyPr/>
        <a:lstStyle/>
        <a:p>
          <a:pPr algn="ctr"/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Optimizer</a:t>
          </a:r>
        </a:p>
      </dgm:t>
    </dgm:pt>
    <dgm:pt modelId="{B5EC2773-98F1-4B2D-A1A1-28ECEDA56022}" type="parTrans" cxnId="{049AA319-E984-4B6B-9FE0-78EB253FEDFC}">
      <dgm:prSet/>
      <dgm:spPr/>
      <dgm:t>
        <a:bodyPr/>
        <a:lstStyle/>
        <a:p>
          <a:endParaRPr lang="zh-TW" altLang="en-US"/>
        </a:p>
      </dgm:t>
    </dgm:pt>
    <dgm:pt modelId="{139114AE-B155-4C56-8B67-06DC31958932}" type="sibTrans" cxnId="{049AA319-E984-4B6B-9FE0-78EB253FEDFC}">
      <dgm:prSet/>
      <dgm:spPr/>
      <dgm:t>
        <a:bodyPr/>
        <a:lstStyle/>
        <a:p>
          <a:endParaRPr lang="zh-TW" altLang="en-US"/>
        </a:p>
      </dgm:t>
    </dgm:pt>
    <dgm:pt modelId="{8DDB4E7A-22CC-4AB6-8FDC-F023CEB7D3AB}">
      <dgm:prSet custT="1"/>
      <dgm:spPr/>
      <dgm:t>
        <a:bodyPr/>
        <a:lstStyle/>
        <a:p>
          <a:r>
            <a: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MSE</a:t>
          </a:r>
          <a:r>
            <a:rPr lang="zh-TW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、</a:t>
          </a:r>
          <a:r>
            <a: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L1</a:t>
          </a:r>
          <a:endParaRPr lang="zh-TW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5E61ED-4F2A-4B4E-8F31-0FB109195B2E}" type="parTrans" cxnId="{B9283F92-28D2-41F9-B4EF-8922DE4B0C60}">
      <dgm:prSet/>
      <dgm:spPr/>
      <dgm:t>
        <a:bodyPr/>
        <a:lstStyle/>
        <a:p>
          <a:endParaRPr lang="zh-TW" altLang="en-US"/>
        </a:p>
      </dgm:t>
    </dgm:pt>
    <dgm:pt modelId="{E950FC5D-9ECE-4210-BCC5-1B92003E4E6F}" type="sibTrans" cxnId="{B9283F92-28D2-41F9-B4EF-8922DE4B0C60}">
      <dgm:prSet/>
      <dgm:spPr/>
      <dgm:t>
        <a:bodyPr/>
        <a:lstStyle/>
        <a:p>
          <a:endParaRPr lang="zh-TW" altLang="en-US"/>
        </a:p>
      </dgm:t>
    </dgm:pt>
    <dgm:pt modelId="{8E7DC928-23A9-48EE-850A-9F7595FD8F5A}">
      <dgm:prSet custT="1"/>
      <dgm:spPr/>
      <dgm:t>
        <a:bodyPr/>
        <a:lstStyle/>
        <a:p>
          <a:r>
            <a:rPr lang="en-US" altLang="zh-TW" sz="14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30</a:t>
          </a:r>
          <a:endParaRPr lang="zh-TW" altLang="en-US" sz="1400" dirty="0"/>
        </a:p>
      </dgm:t>
    </dgm:pt>
    <dgm:pt modelId="{E7EC35B5-8E2B-4ED0-8A08-3B593CBFA321}" type="parTrans" cxnId="{C1EB7369-078A-45FA-B0D2-5C6B3DB50FDC}">
      <dgm:prSet/>
      <dgm:spPr/>
      <dgm:t>
        <a:bodyPr/>
        <a:lstStyle/>
        <a:p>
          <a:endParaRPr lang="zh-TW" altLang="en-US"/>
        </a:p>
      </dgm:t>
    </dgm:pt>
    <dgm:pt modelId="{E174CD08-FD64-4CC7-B3CE-6B7DD1A4656D}" type="sibTrans" cxnId="{C1EB7369-078A-45FA-B0D2-5C6B3DB50FDC}">
      <dgm:prSet/>
      <dgm:spPr/>
      <dgm:t>
        <a:bodyPr/>
        <a:lstStyle/>
        <a:p>
          <a:endParaRPr lang="zh-TW" altLang="en-US"/>
        </a:p>
      </dgm:t>
    </dgm:pt>
    <dgm:pt modelId="{0C32E8DF-7847-4FD5-9603-0B26FFC0BCC3}">
      <dgm:prSet custT="1"/>
      <dgm:spPr/>
      <dgm:t>
        <a:bodyPr/>
        <a:lstStyle/>
        <a:p>
          <a:r>
            <a:rPr lang="en-US" altLang="zh-TW" sz="14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2e-3</a:t>
          </a:r>
          <a:endParaRPr lang="zh-TW" altLang="en-US" sz="1400" dirty="0"/>
        </a:p>
      </dgm:t>
    </dgm:pt>
    <dgm:pt modelId="{58AEE80A-7FDB-4DC2-84EB-A46F8EA9808A}" type="parTrans" cxnId="{09E2DB1B-E5D6-4A88-B916-DC04CA4E1E93}">
      <dgm:prSet/>
      <dgm:spPr/>
      <dgm:t>
        <a:bodyPr/>
        <a:lstStyle/>
        <a:p>
          <a:endParaRPr lang="zh-TW" altLang="en-US"/>
        </a:p>
      </dgm:t>
    </dgm:pt>
    <dgm:pt modelId="{BC3F8F28-5DAE-4A61-BD36-269A6FAF8658}" type="sibTrans" cxnId="{09E2DB1B-E5D6-4A88-B916-DC04CA4E1E93}">
      <dgm:prSet/>
      <dgm:spPr/>
      <dgm:t>
        <a:bodyPr/>
        <a:lstStyle/>
        <a:p>
          <a:endParaRPr lang="zh-TW" altLang="en-US"/>
        </a:p>
      </dgm:t>
    </dgm:pt>
    <dgm:pt modelId="{451D2498-4846-4B00-B07B-7CA181124BAE}">
      <dgm:prSet custT="1"/>
      <dgm:spPr/>
      <dgm:t>
        <a:bodyPr/>
        <a:lstStyle/>
        <a:p>
          <a:r>
            <a:rPr lang="en-US" altLang="zh-TW" sz="1400" baseline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Adam(</a:t>
          </a:r>
          <a:r>
            <a: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betas = (0.5, 0.999)</a:t>
          </a:r>
          <a:r>
            <a:rPr lang="en-US" altLang="zh-TW" sz="1400" baseline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D61E00-BC5E-47AD-9E56-D13AE5590F6E}" type="parTrans" cxnId="{E1F1F4FC-D498-4B72-807B-30D6CFA180BD}">
      <dgm:prSet/>
      <dgm:spPr/>
      <dgm:t>
        <a:bodyPr/>
        <a:lstStyle/>
        <a:p>
          <a:endParaRPr lang="zh-TW" altLang="en-US"/>
        </a:p>
      </dgm:t>
    </dgm:pt>
    <dgm:pt modelId="{EB167672-71AB-4D64-A0A4-A022CE84D450}" type="sibTrans" cxnId="{E1F1F4FC-D498-4B72-807B-30D6CFA180BD}">
      <dgm:prSet/>
      <dgm:spPr/>
      <dgm:t>
        <a:bodyPr/>
        <a:lstStyle/>
        <a:p>
          <a:endParaRPr lang="zh-TW" altLang="en-US"/>
        </a:p>
      </dgm:t>
    </dgm:pt>
    <dgm:pt modelId="{38BC2B75-EC07-410D-8202-F6FECDBA2E33}">
      <dgm:prSet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Batch Size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867474-35DB-4F53-8C82-E57F423EDF5A}" type="parTrans" cxnId="{81D5B3A6-8FD5-4278-8EBE-2FE3FA1C110F}">
      <dgm:prSet/>
      <dgm:spPr/>
      <dgm:t>
        <a:bodyPr/>
        <a:lstStyle/>
        <a:p>
          <a:endParaRPr lang="zh-TW" altLang="en-US"/>
        </a:p>
      </dgm:t>
    </dgm:pt>
    <dgm:pt modelId="{84006362-F3E2-49F3-993A-4B70FE8219AD}" type="sibTrans" cxnId="{81D5B3A6-8FD5-4278-8EBE-2FE3FA1C110F}">
      <dgm:prSet/>
      <dgm:spPr/>
      <dgm:t>
        <a:bodyPr/>
        <a:lstStyle/>
        <a:p>
          <a:endParaRPr lang="zh-TW" altLang="en-US"/>
        </a:p>
      </dgm:t>
    </dgm:pt>
    <dgm:pt modelId="{3A8A8D74-4A90-44EA-9081-51539F778652}">
      <dgm:prSet custT="1"/>
      <dgm:spPr/>
      <dgm:t>
        <a:bodyPr/>
        <a:lstStyle/>
        <a:p>
          <a:r>
            <a: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zh-TW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8FEFEA-6BFA-4D5D-BBC4-7B8F03C3A794}" type="parTrans" cxnId="{E7BAA5AF-C554-471D-87DD-5FD453DEF0FC}">
      <dgm:prSet/>
      <dgm:spPr/>
      <dgm:t>
        <a:bodyPr/>
        <a:lstStyle/>
        <a:p>
          <a:endParaRPr lang="zh-TW" altLang="en-US"/>
        </a:p>
      </dgm:t>
    </dgm:pt>
    <dgm:pt modelId="{CB611E77-28E3-4A52-AAFE-A970B0D4DBE4}" type="sibTrans" cxnId="{E7BAA5AF-C554-471D-87DD-5FD453DEF0FC}">
      <dgm:prSet/>
      <dgm:spPr/>
      <dgm:t>
        <a:bodyPr/>
        <a:lstStyle/>
        <a:p>
          <a:endParaRPr lang="zh-TW" altLang="en-US"/>
        </a:p>
      </dgm:t>
    </dgm:pt>
    <dgm:pt modelId="{D017C2F3-D608-46C0-B11D-AD03942A7710}" type="pres">
      <dgm:prSet presAssocID="{27E9D7CF-6218-46A4-83C2-619658E7E3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1B970E1-27A2-4AFC-A476-3146E7A23C15}" type="pres">
      <dgm:prSet presAssocID="{CABA7042-9DBF-494B-8393-303D1B8B6A05}" presName="linNode" presStyleCnt="0"/>
      <dgm:spPr/>
    </dgm:pt>
    <dgm:pt modelId="{F7C03201-FB9D-4EB1-A327-0C9DC593AA34}" type="pres">
      <dgm:prSet presAssocID="{CABA7042-9DBF-494B-8393-303D1B8B6A05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652104-288F-4BB7-BF73-52724B513E7C}" type="pres">
      <dgm:prSet presAssocID="{CABA7042-9DBF-494B-8393-303D1B8B6A05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0F5C8F-EDA0-4E90-86C9-E108B1F16877}" type="pres">
      <dgm:prSet presAssocID="{BD04D70E-9465-4C2F-A066-3646151FE78A}" presName="sp" presStyleCnt="0"/>
      <dgm:spPr/>
    </dgm:pt>
    <dgm:pt modelId="{93DB7851-3009-4137-8959-8FAD37AB1908}" type="pres">
      <dgm:prSet presAssocID="{5A8E7D16-841E-4F4D-9CB0-BEDEFCCA48AD}" presName="linNode" presStyleCnt="0"/>
      <dgm:spPr/>
    </dgm:pt>
    <dgm:pt modelId="{6483D99C-B685-4639-86C7-3A047C1A82DC}" type="pres">
      <dgm:prSet presAssocID="{5A8E7D16-841E-4F4D-9CB0-BEDEFCCA48AD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54A4B0-734A-4E8F-93AB-4D5108AF281C}" type="pres">
      <dgm:prSet presAssocID="{5A8E7D16-841E-4F4D-9CB0-BEDEFCCA48AD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EB3FD34-1D91-4032-AC09-C4B3AFEA9B99}" type="pres">
      <dgm:prSet presAssocID="{405863DB-1489-4228-9880-AD79621856E0}" presName="sp" presStyleCnt="0"/>
      <dgm:spPr/>
    </dgm:pt>
    <dgm:pt modelId="{DDF4DD5D-65C4-4654-A0D5-0AC294A23C4D}" type="pres">
      <dgm:prSet presAssocID="{D33D5F50-E1E5-4FB5-84E5-09EF585DEEC6}" presName="linNode" presStyleCnt="0"/>
      <dgm:spPr/>
    </dgm:pt>
    <dgm:pt modelId="{C2B13899-DE14-4072-82A2-3325CE6F5FB9}" type="pres">
      <dgm:prSet presAssocID="{D33D5F50-E1E5-4FB5-84E5-09EF585DEEC6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C7946B5-9131-434F-880A-B54124896D30}" type="pres">
      <dgm:prSet presAssocID="{D33D5F50-E1E5-4FB5-84E5-09EF585DEEC6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EB558B-C805-4819-91CE-5DB5324EC076}" type="pres">
      <dgm:prSet presAssocID="{DA4979E7-4284-43B6-AB2A-940FB711B42B}" presName="sp" presStyleCnt="0"/>
      <dgm:spPr/>
    </dgm:pt>
    <dgm:pt modelId="{63104FC6-809F-4270-B217-A89A4DAAEC3F}" type="pres">
      <dgm:prSet presAssocID="{38BC2B75-EC07-410D-8202-F6FECDBA2E33}" presName="linNode" presStyleCnt="0"/>
      <dgm:spPr/>
    </dgm:pt>
    <dgm:pt modelId="{28C64BC5-D52A-4700-882E-44A17D5F35BE}" type="pres">
      <dgm:prSet presAssocID="{38BC2B75-EC07-410D-8202-F6FECDBA2E33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694185-8990-47DB-906B-5D6BB2882062}" type="pres">
      <dgm:prSet presAssocID="{38BC2B75-EC07-410D-8202-F6FECDBA2E33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F9EDA2-C40D-4639-B6E3-0EB5FCB9B869}" type="pres">
      <dgm:prSet presAssocID="{84006362-F3E2-49F3-993A-4B70FE8219AD}" presName="sp" presStyleCnt="0"/>
      <dgm:spPr/>
    </dgm:pt>
    <dgm:pt modelId="{CC98F6EA-BB6D-4B32-AF61-E44558CEEC75}" type="pres">
      <dgm:prSet presAssocID="{5918BF77-B93F-4791-927B-C558AF2F760C}" presName="linNode" presStyleCnt="0"/>
      <dgm:spPr/>
    </dgm:pt>
    <dgm:pt modelId="{8A268BD5-D499-49AB-9CB5-192B5AB46765}" type="pres">
      <dgm:prSet presAssocID="{5918BF77-B93F-4791-927B-C558AF2F760C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D769886-5BC5-4F4A-906D-01E9E6B6FCD7}" type="pres">
      <dgm:prSet presAssocID="{5918BF77-B93F-4791-927B-C558AF2F760C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B40D02-314B-4B7A-AA16-63312F97B125}" type="pres">
      <dgm:prSet presAssocID="{9880300F-367C-43AF-8FB9-499AEC23A66E}" presName="sp" presStyleCnt="0"/>
      <dgm:spPr/>
    </dgm:pt>
    <dgm:pt modelId="{B6D08EE8-9E36-4FD6-B05E-A22760FFAC33}" type="pres">
      <dgm:prSet presAssocID="{95FDC906-BE86-4C8D-812B-029DB7AE0CD4}" presName="linNode" presStyleCnt="0"/>
      <dgm:spPr/>
    </dgm:pt>
    <dgm:pt modelId="{E478FAC3-4932-436A-B7D7-51FE127BA776}" type="pres">
      <dgm:prSet presAssocID="{95FDC906-BE86-4C8D-812B-029DB7AE0CD4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4398BC-8BD5-4ACF-A550-45B05C285B81}" type="pres">
      <dgm:prSet presAssocID="{95FDC906-BE86-4C8D-812B-029DB7AE0CD4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8D3B45-24D2-44A0-B07D-47F46681D464}" type="pres">
      <dgm:prSet presAssocID="{AC0AC513-B376-4BDA-94F0-01F27111BAF1}" presName="sp" presStyleCnt="0"/>
      <dgm:spPr/>
    </dgm:pt>
    <dgm:pt modelId="{7CF69C1D-510B-48D5-8573-DD7A29F3510C}" type="pres">
      <dgm:prSet presAssocID="{2DC6A20F-DC96-43A6-8D06-A4F680DE10F1}" presName="linNode" presStyleCnt="0"/>
      <dgm:spPr/>
    </dgm:pt>
    <dgm:pt modelId="{D95DB74A-C325-4761-B956-808549A2D5CF}" type="pres">
      <dgm:prSet presAssocID="{2DC6A20F-DC96-43A6-8D06-A4F680DE10F1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497EDAD-B48B-4382-A4E4-8EA8329CE381}" type="pres">
      <dgm:prSet presAssocID="{2DC6A20F-DC96-43A6-8D06-A4F680DE10F1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9283F92-28D2-41F9-B4EF-8922DE4B0C60}" srcId="{5918BF77-B93F-4791-927B-C558AF2F760C}" destId="{8DDB4E7A-22CC-4AB6-8FDC-F023CEB7D3AB}" srcOrd="0" destOrd="0" parTransId="{385E61ED-4F2A-4B4E-8F31-0FB109195B2E}" sibTransId="{E950FC5D-9ECE-4210-BCC5-1B92003E4E6F}"/>
    <dgm:cxn modelId="{7795AD80-773C-4933-ACD4-B503FCC75FAE}" type="presOf" srcId="{3FCCCB90-487F-4B56-BD8D-C381996A2EA8}" destId="{F0652104-288F-4BB7-BF73-52724B513E7C}" srcOrd="0" destOrd="1" presId="urn:microsoft.com/office/officeart/2005/8/layout/vList5"/>
    <dgm:cxn modelId="{A842CB6D-D3D7-4754-B5FC-2D8855120A92}" srcId="{27E9D7CF-6218-46A4-83C2-619658E7E35A}" destId="{95FDC906-BE86-4C8D-812B-029DB7AE0CD4}" srcOrd="5" destOrd="0" parTransId="{2CB5201D-1964-4FF5-981A-6AB1CD49037F}" sibTransId="{AC0AC513-B376-4BDA-94F0-01F27111BAF1}"/>
    <dgm:cxn modelId="{7B4E892A-6456-4AAC-A4F0-8A45C472BFC9}" type="presOf" srcId="{38BC2B75-EC07-410D-8202-F6FECDBA2E33}" destId="{28C64BC5-D52A-4700-882E-44A17D5F35BE}" srcOrd="0" destOrd="0" presId="urn:microsoft.com/office/officeart/2005/8/layout/vList5"/>
    <dgm:cxn modelId="{F3F32E38-BA70-42F4-8B25-2AB79405D1CA}" srcId="{CABA7042-9DBF-494B-8393-303D1B8B6A05}" destId="{84EBD9B2-40C0-43A1-BE81-2F0D83CA529C}" srcOrd="0" destOrd="0" parTransId="{2586D898-D9B2-4F15-BAA0-45BE649216B2}" sibTransId="{5E3CB226-C842-48FF-9781-173F84BB8DF6}"/>
    <dgm:cxn modelId="{09E2DB1B-E5D6-4A88-B916-DC04CA4E1E93}" srcId="{95FDC906-BE86-4C8D-812B-029DB7AE0CD4}" destId="{0C32E8DF-7847-4FD5-9603-0B26FFC0BCC3}" srcOrd="0" destOrd="0" parTransId="{58AEE80A-7FDB-4DC2-84EB-A46F8EA9808A}" sibTransId="{BC3F8F28-5DAE-4A61-BD36-269A6FAF8658}"/>
    <dgm:cxn modelId="{3D7BF325-0216-426A-A0DC-0F2AB6ABAE7F}" type="presOf" srcId="{95FDC906-BE86-4C8D-812B-029DB7AE0CD4}" destId="{E478FAC3-4932-436A-B7D7-51FE127BA776}" srcOrd="0" destOrd="0" presId="urn:microsoft.com/office/officeart/2005/8/layout/vList5"/>
    <dgm:cxn modelId="{86FD9B29-3062-40C1-890B-90FB0FB050FC}" srcId="{CABA7042-9DBF-494B-8393-303D1B8B6A05}" destId="{3FCCCB90-487F-4B56-BD8D-C381996A2EA8}" srcOrd="1" destOrd="0" parTransId="{03D8C2F7-6E42-4256-A886-C22925D930E3}" sibTransId="{A4F123FF-6229-4ED0-AA90-0B67F26AFD4A}"/>
    <dgm:cxn modelId="{2D955145-BEC6-4D1C-B1D5-10BB03649404}" type="presOf" srcId="{3A8A8D74-4A90-44EA-9081-51539F778652}" destId="{9F694185-8990-47DB-906B-5D6BB2882062}" srcOrd="0" destOrd="0" presId="urn:microsoft.com/office/officeart/2005/8/layout/vList5"/>
    <dgm:cxn modelId="{9CF94D2C-D534-4488-B434-CAB0401AD792}" type="presOf" srcId="{2DC6A20F-DC96-43A6-8D06-A4F680DE10F1}" destId="{D95DB74A-C325-4761-B956-808549A2D5CF}" srcOrd="0" destOrd="0" presId="urn:microsoft.com/office/officeart/2005/8/layout/vList5"/>
    <dgm:cxn modelId="{65337460-B9AA-435F-87A9-FD15631EDB34}" srcId="{5A8E7D16-841E-4F4D-9CB0-BEDEFCCA48AD}" destId="{E2C9554F-3D5B-4888-BEA4-D0DF2147ED86}" srcOrd="0" destOrd="0" parTransId="{ECF63AFE-93DE-443A-B374-6D9BBC1E51FF}" sibTransId="{96533415-797A-4994-8EE2-C19272227F5C}"/>
    <dgm:cxn modelId="{E1F1F4FC-D498-4B72-807B-30D6CFA180BD}" srcId="{2DC6A20F-DC96-43A6-8D06-A4F680DE10F1}" destId="{451D2498-4846-4B00-B07B-7CA181124BAE}" srcOrd="0" destOrd="0" parTransId="{9ED61E00-BC5E-47AD-9E56-D13AE5590F6E}" sibTransId="{EB167672-71AB-4D64-A0A4-A022CE84D450}"/>
    <dgm:cxn modelId="{2645C07A-BEDA-4755-89D8-AA7F70D0E547}" type="presOf" srcId="{E2C9554F-3D5B-4888-BEA4-D0DF2147ED86}" destId="{8954A4B0-734A-4E8F-93AB-4D5108AF281C}" srcOrd="0" destOrd="0" presId="urn:microsoft.com/office/officeart/2005/8/layout/vList5"/>
    <dgm:cxn modelId="{5150C62C-E2DD-411E-8606-91979CB64A23}" type="presOf" srcId="{27E9D7CF-6218-46A4-83C2-619658E7E35A}" destId="{D017C2F3-D608-46C0-B11D-AD03942A7710}" srcOrd="0" destOrd="0" presId="urn:microsoft.com/office/officeart/2005/8/layout/vList5"/>
    <dgm:cxn modelId="{8AD87988-E0F6-44A1-94BF-8B4148841A77}" type="presOf" srcId="{5918BF77-B93F-4791-927B-C558AF2F760C}" destId="{8A268BD5-D499-49AB-9CB5-192B5AB46765}" srcOrd="0" destOrd="0" presId="urn:microsoft.com/office/officeart/2005/8/layout/vList5"/>
    <dgm:cxn modelId="{38C6096E-87CF-41AD-8C8C-E1D100FEF549}" type="presOf" srcId="{451D2498-4846-4B00-B07B-7CA181124BAE}" destId="{7497EDAD-B48B-4382-A4E4-8EA8329CE381}" srcOrd="0" destOrd="0" presId="urn:microsoft.com/office/officeart/2005/8/layout/vList5"/>
    <dgm:cxn modelId="{049AA319-E984-4B6B-9FE0-78EB253FEDFC}" srcId="{27E9D7CF-6218-46A4-83C2-619658E7E35A}" destId="{2DC6A20F-DC96-43A6-8D06-A4F680DE10F1}" srcOrd="6" destOrd="0" parTransId="{B5EC2773-98F1-4B2D-A1A1-28ECEDA56022}" sibTransId="{139114AE-B155-4C56-8B67-06DC31958932}"/>
    <dgm:cxn modelId="{7A7D9D5F-33ED-4386-8AB1-8FF54BE08442}" srcId="{27E9D7CF-6218-46A4-83C2-619658E7E35A}" destId="{5A8E7D16-841E-4F4D-9CB0-BEDEFCCA48AD}" srcOrd="1" destOrd="0" parTransId="{4E15079E-B4BF-480C-993F-622766721980}" sibTransId="{405863DB-1489-4228-9880-AD79621856E0}"/>
    <dgm:cxn modelId="{1AC8D7CA-F5EF-47C9-BA77-7669CA2E0064}" type="presOf" srcId="{CABA7042-9DBF-494B-8393-303D1B8B6A05}" destId="{F7C03201-FB9D-4EB1-A327-0C9DC593AA34}" srcOrd="0" destOrd="0" presId="urn:microsoft.com/office/officeart/2005/8/layout/vList5"/>
    <dgm:cxn modelId="{F92D22E5-FE6D-42E7-A8F2-4F374209A4DD}" type="presOf" srcId="{84EBD9B2-40C0-43A1-BE81-2F0D83CA529C}" destId="{F0652104-288F-4BB7-BF73-52724B513E7C}" srcOrd="0" destOrd="0" presId="urn:microsoft.com/office/officeart/2005/8/layout/vList5"/>
    <dgm:cxn modelId="{81D5B3A6-8FD5-4278-8EBE-2FE3FA1C110F}" srcId="{27E9D7CF-6218-46A4-83C2-619658E7E35A}" destId="{38BC2B75-EC07-410D-8202-F6FECDBA2E33}" srcOrd="3" destOrd="0" parTransId="{79867474-35DB-4F53-8C82-E57F423EDF5A}" sibTransId="{84006362-F3E2-49F3-993A-4B70FE8219AD}"/>
    <dgm:cxn modelId="{230F14C5-F511-4EF9-A593-34B627090E1C}" type="presOf" srcId="{8DDB4E7A-22CC-4AB6-8FDC-F023CEB7D3AB}" destId="{BD769886-5BC5-4F4A-906D-01E9E6B6FCD7}" srcOrd="0" destOrd="0" presId="urn:microsoft.com/office/officeart/2005/8/layout/vList5"/>
    <dgm:cxn modelId="{C1EB7369-078A-45FA-B0D2-5C6B3DB50FDC}" srcId="{D33D5F50-E1E5-4FB5-84E5-09EF585DEEC6}" destId="{8E7DC928-23A9-48EE-850A-9F7595FD8F5A}" srcOrd="0" destOrd="0" parTransId="{E7EC35B5-8E2B-4ED0-8A08-3B593CBFA321}" sibTransId="{E174CD08-FD64-4CC7-B3CE-6B7DD1A4656D}"/>
    <dgm:cxn modelId="{A2FB9ABA-0B46-4863-83C4-BBEB7D317AB4}" type="presOf" srcId="{8E7DC928-23A9-48EE-850A-9F7595FD8F5A}" destId="{8C7946B5-9131-434F-880A-B54124896D30}" srcOrd="0" destOrd="0" presId="urn:microsoft.com/office/officeart/2005/8/layout/vList5"/>
    <dgm:cxn modelId="{4A318997-9C9B-4BD0-B8B0-8DF07D2D1651}" type="presOf" srcId="{5A8E7D16-841E-4F4D-9CB0-BEDEFCCA48AD}" destId="{6483D99C-B685-4639-86C7-3A047C1A82DC}" srcOrd="0" destOrd="0" presId="urn:microsoft.com/office/officeart/2005/8/layout/vList5"/>
    <dgm:cxn modelId="{40D0AD99-CBC1-47F7-B40E-F781B49249E8}" type="presOf" srcId="{0C32E8DF-7847-4FD5-9603-0B26FFC0BCC3}" destId="{C24398BC-8BD5-4ACF-A550-45B05C285B81}" srcOrd="0" destOrd="0" presId="urn:microsoft.com/office/officeart/2005/8/layout/vList5"/>
    <dgm:cxn modelId="{4C02ABE5-20E6-42CB-8045-DD9B3624F7B1}" type="presOf" srcId="{D33D5F50-E1E5-4FB5-84E5-09EF585DEEC6}" destId="{C2B13899-DE14-4072-82A2-3325CE6F5FB9}" srcOrd="0" destOrd="0" presId="urn:microsoft.com/office/officeart/2005/8/layout/vList5"/>
    <dgm:cxn modelId="{C4B808D9-CB33-4C2F-B383-58179AE774B2}" srcId="{27E9D7CF-6218-46A4-83C2-619658E7E35A}" destId="{CABA7042-9DBF-494B-8393-303D1B8B6A05}" srcOrd="0" destOrd="0" parTransId="{F2ADD7DF-155A-40B2-8362-BF4B466305E4}" sibTransId="{BD04D70E-9465-4C2F-A066-3646151FE78A}"/>
    <dgm:cxn modelId="{E7BAA5AF-C554-471D-87DD-5FD453DEF0FC}" srcId="{38BC2B75-EC07-410D-8202-F6FECDBA2E33}" destId="{3A8A8D74-4A90-44EA-9081-51539F778652}" srcOrd="0" destOrd="0" parTransId="{028FEFEA-6BFA-4D5D-BBC4-7B8F03C3A794}" sibTransId="{CB611E77-28E3-4A52-AAFE-A970B0D4DBE4}"/>
    <dgm:cxn modelId="{173C8C5A-EA68-4F51-BA09-B2893C33C2A7}" srcId="{27E9D7CF-6218-46A4-83C2-619658E7E35A}" destId="{D33D5F50-E1E5-4FB5-84E5-09EF585DEEC6}" srcOrd="2" destOrd="0" parTransId="{12430C55-0541-4F77-8C96-90B64D3177E2}" sibTransId="{DA4979E7-4284-43B6-AB2A-940FB711B42B}"/>
    <dgm:cxn modelId="{5BBCF064-6A42-4872-B40D-6104DF1D6B06}" srcId="{27E9D7CF-6218-46A4-83C2-619658E7E35A}" destId="{5918BF77-B93F-4791-927B-C558AF2F760C}" srcOrd="4" destOrd="0" parTransId="{F8AA9104-6630-487B-B78B-C86EC62F16D3}" sibTransId="{9880300F-367C-43AF-8FB9-499AEC23A66E}"/>
    <dgm:cxn modelId="{67D7B18A-2BD0-4521-B87E-17889D754947}" type="presParOf" srcId="{D017C2F3-D608-46C0-B11D-AD03942A7710}" destId="{91B970E1-27A2-4AFC-A476-3146E7A23C15}" srcOrd="0" destOrd="0" presId="urn:microsoft.com/office/officeart/2005/8/layout/vList5"/>
    <dgm:cxn modelId="{3FEF68D3-A525-47E3-A721-D7ACA3A00DD8}" type="presParOf" srcId="{91B970E1-27A2-4AFC-A476-3146E7A23C15}" destId="{F7C03201-FB9D-4EB1-A327-0C9DC593AA34}" srcOrd="0" destOrd="0" presId="urn:microsoft.com/office/officeart/2005/8/layout/vList5"/>
    <dgm:cxn modelId="{D2FE7712-1000-4ABA-9414-0D91BB836BBE}" type="presParOf" srcId="{91B970E1-27A2-4AFC-A476-3146E7A23C15}" destId="{F0652104-288F-4BB7-BF73-52724B513E7C}" srcOrd="1" destOrd="0" presId="urn:microsoft.com/office/officeart/2005/8/layout/vList5"/>
    <dgm:cxn modelId="{6F7CB9D7-8460-4989-A928-3DE752092B6D}" type="presParOf" srcId="{D017C2F3-D608-46C0-B11D-AD03942A7710}" destId="{A60F5C8F-EDA0-4E90-86C9-E108B1F16877}" srcOrd="1" destOrd="0" presId="urn:microsoft.com/office/officeart/2005/8/layout/vList5"/>
    <dgm:cxn modelId="{5F1146E4-1E4D-4464-A0AD-B4E3C0237329}" type="presParOf" srcId="{D017C2F3-D608-46C0-B11D-AD03942A7710}" destId="{93DB7851-3009-4137-8959-8FAD37AB1908}" srcOrd="2" destOrd="0" presId="urn:microsoft.com/office/officeart/2005/8/layout/vList5"/>
    <dgm:cxn modelId="{AECFE53B-6338-4784-B157-06296F6C672E}" type="presParOf" srcId="{93DB7851-3009-4137-8959-8FAD37AB1908}" destId="{6483D99C-B685-4639-86C7-3A047C1A82DC}" srcOrd="0" destOrd="0" presId="urn:microsoft.com/office/officeart/2005/8/layout/vList5"/>
    <dgm:cxn modelId="{F09315F3-B0BD-4D72-91B4-BFE5ABF28638}" type="presParOf" srcId="{93DB7851-3009-4137-8959-8FAD37AB1908}" destId="{8954A4B0-734A-4E8F-93AB-4D5108AF281C}" srcOrd="1" destOrd="0" presId="urn:microsoft.com/office/officeart/2005/8/layout/vList5"/>
    <dgm:cxn modelId="{4EF81EB5-8DE9-4040-A088-EAA26812FB9E}" type="presParOf" srcId="{D017C2F3-D608-46C0-B11D-AD03942A7710}" destId="{6EB3FD34-1D91-4032-AC09-C4B3AFEA9B99}" srcOrd="3" destOrd="0" presId="urn:microsoft.com/office/officeart/2005/8/layout/vList5"/>
    <dgm:cxn modelId="{1A23FBD2-9A63-4C8F-98ED-3D29A3744D94}" type="presParOf" srcId="{D017C2F3-D608-46C0-B11D-AD03942A7710}" destId="{DDF4DD5D-65C4-4654-A0D5-0AC294A23C4D}" srcOrd="4" destOrd="0" presId="urn:microsoft.com/office/officeart/2005/8/layout/vList5"/>
    <dgm:cxn modelId="{840CCD5E-D63D-4827-B402-B190B3D141E1}" type="presParOf" srcId="{DDF4DD5D-65C4-4654-A0D5-0AC294A23C4D}" destId="{C2B13899-DE14-4072-82A2-3325CE6F5FB9}" srcOrd="0" destOrd="0" presId="urn:microsoft.com/office/officeart/2005/8/layout/vList5"/>
    <dgm:cxn modelId="{55997FCB-0BF1-4DD6-99B8-754B0E4917F6}" type="presParOf" srcId="{DDF4DD5D-65C4-4654-A0D5-0AC294A23C4D}" destId="{8C7946B5-9131-434F-880A-B54124896D30}" srcOrd="1" destOrd="0" presId="urn:microsoft.com/office/officeart/2005/8/layout/vList5"/>
    <dgm:cxn modelId="{39986DEE-9B9A-4155-9ABB-9AD6BE58544B}" type="presParOf" srcId="{D017C2F3-D608-46C0-B11D-AD03942A7710}" destId="{5DEB558B-C805-4819-91CE-5DB5324EC076}" srcOrd="5" destOrd="0" presId="urn:microsoft.com/office/officeart/2005/8/layout/vList5"/>
    <dgm:cxn modelId="{DE7424D5-9A46-4BC0-B6BE-4EFD310DFDFE}" type="presParOf" srcId="{D017C2F3-D608-46C0-B11D-AD03942A7710}" destId="{63104FC6-809F-4270-B217-A89A4DAAEC3F}" srcOrd="6" destOrd="0" presId="urn:microsoft.com/office/officeart/2005/8/layout/vList5"/>
    <dgm:cxn modelId="{52A7551F-18C4-44C4-A1D2-233391FF92B1}" type="presParOf" srcId="{63104FC6-809F-4270-B217-A89A4DAAEC3F}" destId="{28C64BC5-D52A-4700-882E-44A17D5F35BE}" srcOrd="0" destOrd="0" presId="urn:microsoft.com/office/officeart/2005/8/layout/vList5"/>
    <dgm:cxn modelId="{F0458F71-56F5-4B32-9781-DFA0CFD696CE}" type="presParOf" srcId="{63104FC6-809F-4270-B217-A89A4DAAEC3F}" destId="{9F694185-8990-47DB-906B-5D6BB2882062}" srcOrd="1" destOrd="0" presId="urn:microsoft.com/office/officeart/2005/8/layout/vList5"/>
    <dgm:cxn modelId="{2950E473-A74F-4332-BDA1-BA56E2E23BD4}" type="presParOf" srcId="{D017C2F3-D608-46C0-B11D-AD03942A7710}" destId="{A6F9EDA2-C40D-4639-B6E3-0EB5FCB9B869}" srcOrd="7" destOrd="0" presId="urn:microsoft.com/office/officeart/2005/8/layout/vList5"/>
    <dgm:cxn modelId="{8C7533B5-16A0-46DD-A7DC-981DA26C57F7}" type="presParOf" srcId="{D017C2F3-D608-46C0-B11D-AD03942A7710}" destId="{CC98F6EA-BB6D-4B32-AF61-E44558CEEC75}" srcOrd="8" destOrd="0" presId="urn:microsoft.com/office/officeart/2005/8/layout/vList5"/>
    <dgm:cxn modelId="{929C21D5-C60C-40C1-84EB-D90C5150AC35}" type="presParOf" srcId="{CC98F6EA-BB6D-4B32-AF61-E44558CEEC75}" destId="{8A268BD5-D499-49AB-9CB5-192B5AB46765}" srcOrd="0" destOrd="0" presId="urn:microsoft.com/office/officeart/2005/8/layout/vList5"/>
    <dgm:cxn modelId="{CFB12DCE-A485-459C-A07F-466CD98EEEA7}" type="presParOf" srcId="{CC98F6EA-BB6D-4B32-AF61-E44558CEEC75}" destId="{BD769886-5BC5-4F4A-906D-01E9E6B6FCD7}" srcOrd="1" destOrd="0" presId="urn:microsoft.com/office/officeart/2005/8/layout/vList5"/>
    <dgm:cxn modelId="{3CF0E97E-0F77-4164-BDC3-D67375EB6EE4}" type="presParOf" srcId="{D017C2F3-D608-46C0-B11D-AD03942A7710}" destId="{FAB40D02-314B-4B7A-AA16-63312F97B125}" srcOrd="9" destOrd="0" presId="urn:microsoft.com/office/officeart/2005/8/layout/vList5"/>
    <dgm:cxn modelId="{E80B1F86-06A0-4B20-8B75-A3488D5339F8}" type="presParOf" srcId="{D017C2F3-D608-46C0-B11D-AD03942A7710}" destId="{B6D08EE8-9E36-4FD6-B05E-A22760FFAC33}" srcOrd="10" destOrd="0" presId="urn:microsoft.com/office/officeart/2005/8/layout/vList5"/>
    <dgm:cxn modelId="{39FAED9A-105C-46D9-A92D-E2E9700E3253}" type="presParOf" srcId="{B6D08EE8-9E36-4FD6-B05E-A22760FFAC33}" destId="{E478FAC3-4932-436A-B7D7-51FE127BA776}" srcOrd="0" destOrd="0" presId="urn:microsoft.com/office/officeart/2005/8/layout/vList5"/>
    <dgm:cxn modelId="{5D663A98-45DF-4BB0-9D91-E87E07008AFE}" type="presParOf" srcId="{B6D08EE8-9E36-4FD6-B05E-A22760FFAC33}" destId="{C24398BC-8BD5-4ACF-A550-45B05C285B81}" srcOrd="1" destOrd="0" presId="urn:microsoft.com/office/officeart/2005/8/layout/vList5"/>
    <dgm:cxn modelId="{F8456B6F-B223-4467-B61C-0D21C802DC5F}" type="presParOf" srcId="{D017C2F3-D608-46C0-B11D-AD03942A7710}" destId="{9E8D3B45-24D2-44A0-B07D-47F46681D464}" srcOrd="11" destOrd="0" presId="urn:microsoft.com/office/officeart/2005/8/layout/vList5"/>
    <dgm:cxn modelId="{793599A9-91FA-4914-8C62-BCC321254044}" type="presParOf" srcId="{D017C2F3-D608-46C0-B11D-AD03942A7710}" destId="{7CF69C1D-510B-48D5-8573-DD7A29F3510C}" srcOrd="12" destOrd="0" presId="urn:microsoft.com/office/officeart/2005/8/layout/vList5"/>
    <dgm:cxn modelId="{E6E6ABFB-A56C-402E-B5C6-C2D2479BDA80}" type="presParOf" srcId="{7CF69C1D-510B-48D5-8573-DD7A29F3510C}" destId="{D95DB74A-C325-4761-B956-808549A2D5CF}" srcOrd="0" destOrd="0" presId="urn:microsoft.com/office/officeart/2005/8/layout/vList5"/>
    <dgm:cxn modelId="{F0E3C9B5-B84D-4ACE-AC5C-F32D39ED3610}" type="presParOf" srcId="{7CF69C1D-510B-48D5-8573-DD7A29F3510C}" destId="{7497EDAD-B48B-4382-A4E4-8EA8329CE3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52104-288F-4BB7-BF73-52724B513E7C}">
      <dsp:nvSpPr>
        <dsp:cNvPr id="0" name=""/>
        <dsp:cNvSpPr/>
      </dsp:nvSpPr>
      <dsp:spPr>
        <a:xfrm rot="5400000">
          <a:off x="4657750" y="-2031472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圖片：</a:t>
          </a:r>
          <a:r>
            <a:rPr lang="en-US" altLang="zh-TW" sz="1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(128*128)</a:t>
          </a:r>
          <a:r>
            <a:rPr lang="zh-TW" altLang="en-US" sz="1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、</a:t>
          </a:r>
          <a:r>
            <a:rPr lang="en-US" altLang="zh-TW" sz="1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4900</a:t>
          </a:r>
          <a:r>
            <a:rPr lang="zh-TW" altLang="en-US" sz="1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張</a:t>
          </a:r>
          <a:endParaRPr lang="zh-TW" altLang="en-US" sz="1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資料擴增：角度旋轉、隨機水平、垂直翻轉、標準化</a:t>
          </a:r>
          <a:endParaRPr lang="zh-TW" altLang="en-US" sz="1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 rot="-5400000">
        <a:off x="2574608" y="71723"/>
        <a:ext cx="4557027" cy="370689"/>
      </dsp:txXfrm>
    </dsp:sp>
    <dsp:sp modelId="{F7C03201-FB9D-4EB1-A327-0C9DC593AA34}">
      <dsp:nvSpPr>
        <dsp:cNvPr id="0" name=""/>
        <dsp:cNvSpPr/>
      </dsp:nvSpPr>
      <dsp:spPr>
        <a:xfrm>
          <a:off x="0" y="320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Input</a:t>
          </a:r>
          <a:endParaRPr lang="zh-TW" altLang="en-US" sz="2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5067" y="25387"/>
        <a:ext cx="2524473" cy="463360"/>
      </dsp:txXfrm>
    </dsp:sp>
    <dsp:sp modelId="{8954A4B0-734A-4E8F-93AB-4D5108AF281C}">
      <dsp:nvSpPr>
        <dsp:cNvPr id="0" name=""/>
        <dsp:cNvSpPr/>
      </dsp:nvSpPr>
      <dsp:spPr>
        <a:xfrm rot="5400000">
          <a:off x="4657750" y="-1492303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訓練</a:t>
          </a:r>
          <a:r>
            <a:rPr lang="zh-TW" altLang="en-US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：</a:t>
          </a:r>
          <a:r>
            <a:rPr lang="en-US" altLang="zh-TW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4900</a:t>
          </a:r>
          <a:r>
            <a:rPr lang="zh-TW" altLang="en-US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張、</a:t>
          </a:r>
          <a:r>
            <a:rPr lang="zh-TW" altLang="en-US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測試</a:t>
          </a:r>
          <a:r>
            <a:rPr lang="zh-TW" altLang="en-US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：</a:t>
          </a:r>
          <a:r>
            <a:rPr lang="en-US" altLang="zh-TW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1000</a:t>
          </a:r>
          <a:r>
            <a:rPr lang="zh-TW" altLang="en-US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張</a:t>
          </a:r>
          <a:endParaRPr lang="zh-TW" altLang="en-US" sz="14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 rot="-5400000">
        <a:off x="2574608" y="610892"/>
        <a:ext cx="4557027" cy="370689"/>
      </dsp:txXfrm>
    </dsp:sp>
    <dsp:sp modelId="{6483D99C-B685-4639-86C7-3A047C1A82DC}">
      <dsp:nvSpPr>
        <dsp:cNvPr id="0" name=""/>
        <dsp:cNvSpPr/>
      </dsp:nvSpPr>
      <dsp:spPr>
        <a:xfrm>
          <a:off x="0" y="539489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訓練、測試資料集</a:t>
          </a:r>
          <a:endParaRPr lang="zh-TW" altLang="en-US" sz="2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5067" y="564556"/>
        <a:ext cx="2524473" cy="463360"/>
      </dsp:txXfrm>
    </dsp:sp>
    <dsp:sp modelId="{8C7946B5-9131-434F-880A-B54124896D30}">
      <dsp:nvSpPr>
        <dsp:cNvPr id="0" name=""/>
        <dsp:cNvSpPr/>
      </dsp:nvSpPr>
      <dsp:spPr>
        <a:xfrm rot="5400000">
          <a:off x="4657750" y="-953134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30</a:t>
          </a:r>
          <a:endParaRPr lang="zh-TW" altLang="en-US" sz="1400" kern="1200" dirty="0"/>
        </a:p>
      </dsp:txBody>
      <dsp:txXfrm rot="-5400000">
        <a:off x="2574608" y="1150061"/>
        <a:ext cx="4557027" cy="370689"/>
      </dsp:txXfrm>
    </dsp:sp>
    <dsp:sp modelId="{C2B13899-DE14-4072-82A2-3325CE6F5FB9}">
      <dsp:nvSpPr>
        <dsp:cNvPr id="0" name=""/>
        <dsp:cNvSpPr/>
      </dsp:nvSpPr>
      <dsp:spPr>
        <a:xfrm>
          <a:off x="0" y="1078658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Epoch </a:t>
          </a:r>
          <a:endParaRPr lang="zh-TW" altLang="en-US" sz="2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5067" y="1103725"/>
        <a:ext cx="2524473" cy="463360"/>
      </dsp:txXfrm>
    </dsp:sp>
    <dsp:sp modelId="{9F694185-8990-47DB-906B-5D6BB2882062}">
      <dsp:nvSpPr>
        <dsp:cNvPr id="0" name=""/>
        <dsp:cNvSpPr/>
      </dsp:nvSpPr>
      <dsp:spPr>
        <a:xfrm rot="5400000">
          <a:off x="4657750" y="-413965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zh-TW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574608" y="1689230"/>
        <a:ext cx="4557027" cy="370689"/>
      </dsp:txXfrm>
    </dsp:sp>
    <dsp:sp modelId="{28C64BC5-D52A-4700-882E-44A17D5F35BE}">
      <dsp:nvSpPr>
        <dsp:cNvPr id="0" name=""/>
        <dsp:cNvSpPr/>
      </dsp:nvSpPr>
      <dsp:spPr>
        <a:xfrm>
          <a:off x="0" y="1617827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Batch Size</a:t>
          </a:r>
          <a:endParaRPr lang="zh-TW" alt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067" y="1642894"/>
        <a:ext cx="2524473" cy="463360"/>
      </dsp:txXfrm>
    </dsp:sp>
    <dsp:sp modelId="{BD769886-5BC5-4F4A-906D-01E9E6B6FCD7}">
      <dsp:nvSpPr>
        <dsp:cNvPr id="0" name=""/>
        <dsp:cNvSpPr/>
      </dsp:nvSpPr>
      <dsp:spPr>
        <a:xfrm rot="5400000">
          <a:off x="4657750" y="125203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MSE</a:t>
          </a:r>
          <a:r>
            <a:rPr lang="zh-TW" alt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、</a:t>
          </a:r>
          <a:r>
            <a:rPr lang="en-US" altLang="zh-TW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L1</a:t>
          </a:r>
          <a:endParaRPr lang="zh-TW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574608" y="2228399"/>
        <a:ext cx="4557027" cy="370689"/>
      </dsp:txXfrm>
    </dsp:sp>
    <dsp:sp modelId="{8A268BD5-D499-49AB-9CB5-192B5AB46765}">
      <dsp:nvSpPr>
        <dsp:cNvPr id="0" name=""/>
        <dsp:cNvSpPr/>
      </dsp:nvSpPr>
      <dsp:spPr>
        <a:xfrm>
          <a:off x="0" y="2156996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Loss</a:t>
          </a:r>
          <a:r>
            <a:rPr lang="zh-TW" altLang="en-US" sz="23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 </a:t>
          </a:r>
          <a:r>
            <a:rPr lang="en-US" altLang="zh-TW" sz="23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Function </a:t>
          </a:r>
        </a:p>
      </dsp:txBody>
      <dsp:txXfrm>
        <a:off x="25067" y="2182063"/>
        <a:ext cx="2524473" cy="463360"/>
      </dsp:txXfrm>
    </dsp:sp>
    <dsp:sp modelId="{C24398BC-8BD5-4ACF-A550-45B05C285B81}">
      <dsp:nvSpPr>
        <dsp:cNvPr id="0" name=""/>
        <dsp:cNvSpPr/>
      </dsp:nvSpPr>
      <dsp:spPr>
        <a:xfrm rot="5400000">
          <a:off x="4657750" y="664373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2e-3</a:t>
          </a:r>
          <a:endParaRPr lang="zh-TW" altLang="en-US" sz="1400" kern="1200" dirty="0"/>
        </a:p>
      </dsp:txBody>
      <dsp:txXfrm rot="-5400000">
        <a:off x="2574608" y="2767569"/>
        <a:ext cx="4557027" cy="370689"/>
      </dsp:txXfrm>
    </dsp:sp>
    <dsp:sp modelId="{E478FAC3-4932-436A-B7D7-51FE127BA776}">
      <dsp:nvSpPr>
        <dsp:cNvPr id="0" name=""/>
        <dsp:cNvSpPr/>
      </dsp:nvSpPr>
      <dsp:spPr>
        <a:xfrm>
          <a:off x="0" y="2696166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Learning Rate</a:t>
          </a:r>
        </a:p>
      </dsp:txBody>
      <dsp:txXfrm>
        <a:off x="25067" y="2721233"/>
        <a:ext cx="2524473" cy="463360"/>
      </dsp:txXfrm>
    </dsp:sp>
    <dsp:sp modelId="{7497EDAD-B48B-4382-A4E4-8EA8329CE381}">
      <dsp:nvSpPr>
        <dsp:cNvPr id="0" name=""/>
        <dsp:cNvSpPr/>
      </dsp:nvSpPr>
      <dsp:spPr>
        <a:xfrm rot="5400000">
          <a:off x="4657750" y="1203542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Adam(</a:t>
          </a:r>
          <a:r>
            <a:rPr lang="en-US" sz="14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betas = (0.5, 0.999)</a:t>
          </a:r>
          <a:r>
            <a:rPr lang="en-US" altLang="zh-TW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574608" y="3306738"/>
        <a:ext cx="4557027" cy="370689"/>
      </dsp:txXfrm>
    </dsp:sp>
    <dsp:sp modelId="{D95DB74A-C325-4761-B956-808549A2D5CF}">
      <dsp:nvSpPr>
        <dsp:cNvPr id="0" name=""/>
        <dsp:cNvSpPr/>
      </dsp:nvSpPr>
      <dsp:spPr>
        <a:xfrm>
          <a:off x="0" y="3235335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Optimizer</a:t>
          </a:r>
        </a:p>
      </dsp:txBody>
      <dsp:txXfrm>
        <a:off x="25067" y="3260402"/>
        <a:ext cx="2524473" cy="46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AF36-9008-442F-9A37-233C49EF7491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0F361-A0B4-4815-B145-020B613D3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28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Inplace</a:t>
            </a:r>
            <a:r>
              <a:rPr lang="en-US" altLang="zh-TW" baseline="0" dirty="0" smtClean="0"/>
              <a:t> true </a:t>
            </a:r>
            <a:r>
              <a:rPr lang="zh-TW" altLang="en-US" baseline="0" dirty="0" smtClean="0"/>
              <a:t>減少記憶體消耗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0F361-A0B4-4815-B145-020B613D30F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52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32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1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00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66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07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23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13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86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99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17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38DE-2860-4E88-996D-22EEEE6467A2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83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lexlenail.me/NN-SVG/AlexNet.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E6%89%8B%E5%AF%AB%E7%AD%86%E8%A8%98/%E4%BD%BF%E7%94%A8-tensorflow-%E4%BA%86%E8%A7%A3-dropout-bf64a6785431" TargetMode="External"/><Relationship Id="rId2" Type="http://schemas.openxmlformats.org/officeDocument/2006/relationships/hyperlink" Target="https://baubimedi.medium.com/%E9%80%9F%E8%A8%98ai%E8%AA%B2%E7%A8%8B-convolutional-neural-networks-for-computer-vision-applications-%E4%B8%80-e7059b3e0071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zhuanlan.zhihu.com/p/2706657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eetviradiya/cityscapes-dataset-for-gans?resource=download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550" y="-312516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233" y="-144876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585" y="1571529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07" y="2481617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79844" y="28338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315" y="-685187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54" y="4228500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52" y="4429124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551" y="5404455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4762" y="5533920"/>
            <a:ext cx="1894088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2588" y="5808599"/>
            <a:ext cx="1894088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4452" y="373396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0662" y="4306415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0608" y="375401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8036" y="353697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2616" y="491645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8040" y="15675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877976" y="3336521"/>
            <a:ext cx="6137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Final</a:t>
            </a:r>
            <a:r>
              <a:rPr lang="en-US" altLang="zh-CN" sz="36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Project</a:t>
            </a:r>
            <a:endParaRPr lang="zh-CN" altLang="zh-CN" sz="36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19828" y="4054567"/>
            <a:ext cx="46541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619828" y="4229222"/>
            <a:ext cx="431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Speaker</a:t>
            </a:r>
            <a:r>
              <a:rPr lang="zh-TW" altLang="en-US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TW" altLang="en-US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M11007513 </a:t>
            </a:r>
            <a:r>
              <a:rPr lang="zh-TW" altLang="en-US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邱建輔</a:t>
            </a:r>
            <a:endParaRPr lang="en-US" altLang="zh-CN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01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神經網路模型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20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44" y="4280052"/>
            <a:ext cx="9300247" cy="2554538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神經網路模型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858" y="1022265"/>
            <a:ext cx="4391747" cy="270141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384" y="2101035"/>
            <a:ext cx="3038899" cy="1629002"/>
          </a:xfrm>
          <a:prstGeom prst="rect">
            <a:avLst/>
          </a:prstGeom>
        </p:spPr>
      </p:pic>
      <p:sp>
        <p:nvSpPr>
          <p:cNvPr id="7" name="右大括弧 6"/>
          <p:cNvSpPr/>
          <p:nvPr/>
        </p:nvSpPr>
        <p:spPr>
          <a:xfrm rot="16200000">
            <a:off x="4946008" y="1073359"/>
            <a:ext cx="481656" cy="6056538"/>
          </a:xfrm>
          <a:prstGeom prst="rightBrace">
            <a:avLst>
              <a:gd name="adj1" fmla="val 43990"/>
              <a:gd name="adj2" fmla="val 2672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16200000">
            <a:off x="9330681" y="3936497"/>
            <a:ext cx="1398304" cy="1246908"/>
          </a:xfrm>
          <a:prstGeom prst="rightBrace">
            <a:avLst>
              <a:gd name="adj1" fmla="val 13212"/>
              <a:gd name="adj2" fmla="val 4716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6682" y="6299200"/>
            <a:ext cx="373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hlinkClick r:id="rId6"/>
              </a:rPr>
              <a:t>模型圖製作：</a:t>
            </a:r>
            <a:r>
              <a:rPr lang="en-US" altLang="zh-TW" dirty="0" smtClean="0">
                <a:hlinkClick r:id="rId6"/>
              </a:rPr>
              <a:t>NN </a:t>
            </a:r>
            <a:r>
              <a:rPr lang="en-US" altLang="zh-TW" dirty="0">
                <a:hlinkClick r:id="rId6"/>
              </a:rPr>
              <a:t>SVG (alexlenail.me)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89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7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158567" y="1508149"/>
            <a:ext cx="4200831" cy="446815"/>
            <a:chOff x="6353328" y="1648156"/>
            <a:chExt cx="4200831" cy="446815"/>
          </a:xfrm>
        </p:grpSpPr>
        <p:sp>
          <p:nvSpPr>
            <p:cNvPr id="31" name="文本框 30"/>
            <p:cNvSpPr txBox="1"/>
            <p:nvPr/>
          </p:nvSpPr>
          <p:spPr>
            <a:xfrm>
              <a:off x="6785764" y="1649935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Loss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158567" y="2571661"/>
            <a:ext cx="4216634" cy="446815"/>
            <a:chOff x="6337525" y="2865072"/>
            <a:chExt cx="4216634" cy="446815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實際預測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432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4018085" y="2819704"/>
            <a:ext cx="5788992" cy="1856162"/>
            <a:chOff x="3868616" y="2870480"/>
            <a:chExt cx="6574839" cy="2232243"/>
          </a:xfrm>
        </p:grpSpPr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558" y="2880849"/>
              <a:ext cx="3223897" cy="2221874"/>
            </a:xfrm>
            <a:prstGeom prst="rect">
              <a:avLst/>
            </a:prstGeom>
          </p:spPr>
        </p:pic>
        <p:pic>
          <p:nvPicPr>
            <p:cNvPr id="56" name="圖片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616" y="2870480"/>
              <a:ext cx="3252448" cy="2232243"/>
            </a:xfrm>
            <a:prstGeom prst="rect">
              <a:avLst/>
            </a:prstGeom>
          </p:spPr>
        </p:pic>
      </p:grpSp>
      <p:sp>
        <p:nvSpPr>
          <p:cNvPr id="5" name="文字方塊 4"/>
          <p:cNvSpPr txBox="1"/>
          <p:nvPr/>
        </p:nvSpPr>
        <p:spPr>
          <a:xfrm>
            <a:off x="2306565" y="1769473"/>
            <a:ext cx="68480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306565" y="3602669"/>
            <a:ext cx="992579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myCNN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306565" y="5435865"/>
            <a:ext cx="9797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4024824" y="4822616"/>
            <a:ext cx="5777675" cy="1749948"/>
            <a:chOff x="3757013" y="4642616"/>
            <a:chExt cx="7185921" cy="246731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8192" y="4656906"/>
              <a:ext cx="3524742" cy="243874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013" y="4642616"/>
              <a:ext cx="3553321" cy="2467319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3946698" y="823690"/>
            <a:ext cx="5893934" cy="2053393"/>
            <a:chOff x="3946698" y="823690"/>
            <a:chExt cx="5893934" cy="2053393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698" y="823690"/>
              <a:ext cx="3006478" cy="2053393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5" b="3326"/>
            <a:stretch/>
          </p:blipFill>
          <p:spPr>
            <a:xfrm>
              <a:off x="6930378" y="823690"/>
              <a:ext cx="2910254" cy="1960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34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158566" y="1317807"/>
            <a:ext cx="4216636" cy="446815"/>
            <a:chOff x="6337523" y="4126916"/>
            <a:chExt cx="4216636" cy="446815"/>
          </a:xfrm>
        </p:grpSpPr>
        <p:sp>
          <p:nvSpPr>
            <p:cNvPr id="33" name="文本框 32"/>
            <p:cNvSpPr txBox="1"/>
            <p:nvPr/>
          </p:nvSpPr>
          <p:spPr>
            <a:xfrm>
              <a:off x="6785764" y="4126917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實際</a:t>
              </a:r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預測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89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檢討與討論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3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檢討與討論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452302" y="1572926"/>
            <a:ext cx="4200831" cy="446815"/>
            <a:chOff x="6353328" y="1648156"/>
            <a:chExt cx="4200831" cy="446815"/>
          </a:xfrm>
        </p:grpSpPr>
        <p:sp>
          <p:nvSpPr>
            <p:cNvPr id="31" name="文本框 30"/>
            <p:cNvSpPr txBox="1"/>
            <p:nvPr/>
          </p:nvSpPr>
          <p:spPr>
            <a:xfrm>
              <a:off x="6785764" y="1649935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原始資料集太小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452302" y="2612611"/>
            <a:ext cx="4216634" cy="446815"/>
            <a:chOff x="6337525" y="2865072"/>
            <a:chExt cx="4216634" cy="446815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Loss</a:t>
              </a:r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過大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452302" y="3635515"/>
            <a:ext cx="4216636" cy="446815"/>
            <a:chOff x="6337523" y="4126916"/>
            <a:chExt cx="4216636" cy="446815"/>
          </a:xfrm>
        </p:grpSpPr>
        <p:sp>
          <p:nvSpPr>
            <p:cNvPr id="33" name="文本框 32"/>
            <p:cNvSpPr txBox="1"/>
            <p:nvPr/>
          </p:nvSpPr>
          <p:spPr>
            <a:xfrm>
              <a:off x="6785764" y="4126917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模型 </a:t>
              </a:r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Fine tune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452302" y="4611716"/>
            <a:ext cx="4216636" cy="446815"/>
            <a:chOff x="6337523" y="4126916"/>
            <a:chExt cx="4216636" cy="446815"/>
          </a:xfrm>
        </p:grpSpPr>
        <p:sp>
          <p:nvSpPr>
            <p:cNvPr id="30" name="文本框 32"/>
            <p:cNvSpPr txBox="1"/>
            <p:nvPr/>
          </p:nvSpPr>
          <p:spPr>
            <a:xfrm>
              <a:off x="6785764" y="4126917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模型差異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4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226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參考資料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452302" y="1572926"/>
            <a:ext cx="7368706" cy="709665"/>
            <a:chOff x="6353328" y="1648156"/>
            <a:chExt cx="7368706" cy="709665"/>
          </a:xfrm>
        </p:grpSpPr>
        <p:sp>
          <p:nvSpPr>
            <p:cNvPr id="31" name="文本框 30"/>
            <p:cNvSpPr txBox="1"/>
            <p:nvPr/>
          </p:nvSpPr>
          <p:spPr>
            <a:xfrm>
              <a:off x="6785764" y="1649935"/>
              <a:ext cx="69362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hlinkClick r:id="rId2"/>
                </a:rPr>
                <a:t>速記</a:t>
              </a:r>
              <a:r>
                <a:rPr lang="en-US" altLang="zh-TW" sz="2000" dirty="0">
                  <a:hlinkClick r:id="rId2"/>
                </a:rPr>
                <a:t>AI</a:t>
              </a:r>
              <a:r>
                <a:rPr lang="zh-TW" altLang="en-US" sz="2000" dirty="0">
                  <a:hlinkClick r:id="rId2"/>
                </a:rPr>
                <a:t>課程－</a:t>
              </a:r>
              <a:r>
                <a:rPr lang="en-US" altLang="zh-TW" sz="2000" dirty="0">
                  <a:hlinkClick r:id="rId2"/>
                </a:rPr>
                <a:t>Convolutional Neural Networks for Computer Vision Applications</a:t>
              </a:r>
              <a:r>
                <a:rPr lang="zh-TW" altLang="en-US" sz="2000" dirty="0">
                  <a:hlinkClick r:id="rId2"/>
                </a:rPr>
                <a:t>（一） </a:t>
              </a:r>
              <a:r>
                <a:rPr lang="en-US" altLang="zh-TW" sz="2000" dirty="0">
                  <a:hlinkClick r:id="rId2"/>
                </a:rPr>
                <a:t>| by </a:t>
              </a:r>
              <a:r>
                <a:rPr lang="zh-TW" altLang="en-US" sz="2000" dirty="0">
                  <a:hlinkClick r:id="rId2"/>
                </a:rPr>
                <a:t>高智敏 </a:t>
              </a:r>
              <a:r>
                <a:rPr lang="en-US" altLang="zh-TW" sz="2000" dirty="0">
                  <a:hlinkClick r:id="rId2"/>
                </a:rPr>
                <a:t>| Medium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452302" y="2612611"/>
            <a:ext cx="6153166" cy="731239"/>
            <a:chOff x="6337525" y="2865072"/>
            <a:chExt cx="6153166" cy="731239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57049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hlinkClick r:id="rId3"/>
                </a:rPr>
                <a:t>使用 </a:t>
              </a:r>
              <a:r>
                <a:rPr lang="en-US" altLang="zh-TW" sz="2000" dirty="0" err="1">
                  <a:hlinkClick r:id="rId3"/>
                </a:rPr>
                <a:t>TensorFlow</a:t>
              </a:r>
              <a:r>
                <a:rPr lang="en-US" altLang="zh-TW" sz="2000" dirty="0">
                  <a:hlinkClick r:id="rId3"/>
                </a:rPr>
                <a:t> </a:t>
              </a:r>
              <a:r>
                <a:rPr lang="zh-TW" altLang="en-US" sz="2000" dirty="0">
                  <a:hlinkClick r:id="rId3"/>
                </a:rPr>
                <a:t>了解 </a:t>
              </a:r>
              <a:r>
                <a:rPr lang="en-US" altLang="zh-TW" sz="2000" dirty="0">
                  <a:hlinkClick r:id="rId3"/>
                </a:rPr>
                <a:t>Dropout. Dropout </a:t>
              </a:r>
              <a:r>
                <a:rPr lang="zh-TW" altLang="en-US" sz="2000" dirty="0">
                  <a:hlinkClick r:id="rId3"/>
                </a:rPr>
                <a:t>的方法與原理 </a:t>
              </a:r>
              <a:r>
                <a:rPr lang="en-US" altLang="zh-TW" sz="2000" dirty="0">
                  <a:hlinkClick r:id="rId3"/>
                </a:rPr>
                <a:t>| by Airwaves | </a:t>
              </a:r>
              <a:r>
                <a:rPr lang="zh-TW" altLang="en-US" sz="2000" dirty="0">
                  <a:hlinkClick r:id="rId3"/>
                </a:rPr>
                <a:t>手寫筆記 </a:t>
              </a:r>
              <a:r>
                <a:rPr lang="en-US" altLang="zh-TW" sz="2000" dirty="0">
                  <a:hlinkClick r:id="rId3"/>
                </a:rPr>
                <a:t>| Medium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452302" y="3635515"/>
            <a:ext cx="4216636" cy="707887"/>
            <a:chOff x="6337523" y="4126916"/>
            <a:chExt cx="4216636" cy="707887"/>
          </a:xfrm>
        </p:grpSpPr>
        <p:sp>
          <p:nvSpPr>
            <p:cNvPr id="33" name="文本框 32"/>
            <p:cNvSpPr txBox="1"/>
            <p:nvPr/>
          </p:nvSpPr>
          <p:spPr>
            <a:xfrm>
              <a:off x="6785764" y="4126917"/>
              <a:ext cx="37683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>
                  <a:hlinkClick r:id="rId4"/>
                </a:rPr>
                <a:t>AlexNet</a:t>
              </a:r>
              <a:r>
                <a:rPr lang="zh-CN" altLang="en-US" sz="2000" dirty="0">
                  <a:hlinkClick r:id="rId4"/>
                </a:rPr>
                <a:t>中的学习点 </a:t>
              </a:r>
              <a:r>
                <a:rPr lang="en-US" altLang="zh-CN" sz="2000" dirty="0">
                  <a:hlinkClick r:id="rId4"/>
                </a:rPr>
                <a:t>- </a:t>
              </a:r>
              <a:r>
                <a:rPr lang="zh-CN" altLang="en-US" sz="2000" dirty="0">
                  <a:hlinkClick r:id="rId4"/>
                </a:rPr>
                <a:t>知乎 </a:t>
              </a:r>
              <a:r>
                <a:rPr lang="en-US" altLang="zh-CN" sz="2000" dirty="0">
                  <a:hlinkClick r:id="rId4"/>
                </a:rPr>
                <a:t>(zhihu.com)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33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148603" y="1343012"/>
            <a:ext cx="4200831" cy="463444"/>
            <a:chOff x="6353328" y="1648156"/>
            <a:chExt cx="4200831" cy="463444"/>
          </a:xfrm>
        </p:grpSpPr>
        <p:sp>
          <p:nvSpPr>
            <p:cNvPr id="31" name="文本框 30"/>
            <p:cNvSpPr txBox="1"/>
            <p:nvPr/>
          </p:nvSpPr>
          <p:spPr>
            <a:xfrm>
              <a:off x="6785764" y="1649935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主題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148603" y="2293452"/>
            <a:ext cx="4216634" cy="485018"/>
            <a:chOff x="6337525" y="2865072"/>
            <a:chExt cx="4216634" cy="485018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動機與目標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2148603" y="3265466"/>
            <a:ext cx="4216636" cy="461666"/>
            <a:chOff x="6337523" y="4126916"/>
            <a:chExt cx="4216636" cy="461666"/>
          </a:xfrm>
        </p:grpSpPr>
        <p:sp>
          <p:nvSpPr>
            <p:cNvPr id="33" name="文本框 32"/>
            <p:cNvSpPr txBox="1"/>
            <p:nvPr/>
          </p:nvSpPr>
          <p:spPr>
            <a:xfrm>
              <a:off x="6785764" y="4126917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方法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148603" y="4214128"/>
            <a:ext cx="4216637" cy="463677"/>
            <a:chOff x="6337522" y="5363396"/>
            <a:chExt cx="4216637" cy="463677"/>
          </a:xfrm>
        </p:grpSpPr>
        <p:sp>
          <p:nvSpPr>
            <p:cNvPr id="34" name="文本框 33"/>
            <p:cNvSpPr txBox="1"/>
            <p:nvPr/>
          </p:nvSpPr>
          <p:spPr>
            <a:xfrm>
              <a:off x="6785764" y="5365408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神經網路模型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椭圆 35"/>
            <p:cNvSpPr>
              <a:spLocks noChangeAspect="1"/>
            </p:cNvSpPr>
            <p:nvPr/>
          </p:nvSpPr>
          <p:spPr>
            <a:xfrm>
              <a:off x="6337522" y="5363396"/>
              <a:ext cx="446815" cy="4468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2148603" y="6115473"/>
            <a:ext cx="4216637" cy="463677"/>
            <a:chOff x="6337522" y="5363396"/>
            <a:chExt cx="4216637" cy="463677"/>
          </a:xfrm>
        </p:grpSpPr>
        <p:sp>
          <p:nvSpPr>
            <p:cNvPr id="59" name="文本框 33"/>
            <p:cNvSpPr txBox="1"/>
            <p:nvPr/>
          </p:nvSpPr>
          <p:spPr>
            <a:xfrm>
              <a:off x="6785764" y="5365408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檢討與討論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椭圆 35"/>
            <p:cNvSpPr>
              <a:spLocks noChangeAspect="1"/>
            </p:cNvSpPr>
            <p:nvPr/>
          </p:nvSpPr>
          <p:spPr>
            <a:xfrm>
              <a:off x="6337522" y="5363396"/>
              <a:ext cx="446815" cy="4468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6</a:t>
              </a:r>
              <a:endParaRPr lang="en-US" sz="2400" dirty="0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2148603" y="5164801"/>
            <a:ext cx="4216637" cy="463677"/>
            <a:chOff x="6337522" y="5363396"/>
            <a:chExt cx="4216637" cy="463677"/>
          </a:xfrm>
        </p:grpSpPr>
        <p:sp>
          <p:nvSpPr>
            <p:cNvPr id="62" name="文本框 33"/>
            <p:cNvSpPr txBox="1"/>
            <p:nvPr/>
          </p:nvSpPr>
          <p:spPr>
            <a:xfrm>
              <a:off x="6785764" y="5365408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成果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椭圆 35"/>
            <p:cNvSpPr>
              <a:spLocks noChangeAspect="1"/>
            </p:cNvSpPr>
            <p:nvPr/>
          </p:nvSpPr>
          <p:spPr>
            <a:xfrm>
              <a:off x="6337522" y="5363396"/>
              <a:ext cx="446815" cy="44681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85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主題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0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5"/>
          <p:cNvSpPr txBox="1"/>
          <p:nvPr/>
        </p:nvSpPr>
        <p:spPr>
          <a:xfrm>
            <a:off x="5164022" y="2085341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2542799" y="2234840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45"/>
          <p:cNvSpPr txBox="1"/>
          <p:nvPr/>
        </p:nvSpPr>
        <p:spPr>
          <a:xfrm>
            <a:off x="2569654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5138538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主題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158567" y="1255355"/>
            <a:ext cx="6442089" cy="925109"/>
            <a:chOff x="6353328" y="1648156"/>
            <a:chExt cx="6442089" cy="925109"/>
          </a:xfrm>
        </p:grpSpPr>
        <p:sp>
          <p:nvSpPr>
            <p:cNvPr id="31" name="文本框 30"/>
            <p:cNvSpPr txBox="1"/>
            <p:nvPr/>
          </p:nvSpPr>
          <p:spPr>
            <a:xfrm>
              <a:off x="6785764" y="1649935"/>
              <a:ext cx="60096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Cityscapes is a large-scale database which focuses on semantic understanding of urban street 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scenes</a:t>
              </a:r>
            </a:p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Total 4900 images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158570" y="2482494"/>
            <a:ext cx="6176538" cy="946683"/>
            <a:chOff x="6337525" y="2865072"/>
            <a:chExt cx="5878643" cy="946683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54304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It provides semantic, instance-wise, and dense pixel annotations for 30 classes grouped into 8 categories (flat surfaces, humans, 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vehicles)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2158568" y="3643550"/>
            <a:ext cx="5226970" cy="923331"/>
            <a:chOff x="6337523" y="4126916"/>
            <a:chExt cx="5226970" cy="923331"/>
          </a:xfrm>
        </p:grpSpPr>
        <p:sp>
          <p:nvSpPr>
            <p:cNvPr id="33" name="文本框 32"/>
            <p:cNvSpPr txBox="1"/>
            <p:nvPr/>
          </p:nvSpPr>
          <p:spPr>
            <a:xfrm>
              <a:off x="6785763" y="4126917"/>
              <a:ext cx="47787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Data was captured in 50 cities during several months, daytimes, and good weather conditions.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158567" y="5058252"/>
            <a:ext cx="4752187" cy="925342"/>
            <a:chOff x="6337522" y="5363396"/>
            <a:chExt cx="4752187" cy="925342"/>
          </a:xfrm>
        </p:grpSpPr>
        <p:sp>
          <p:nvSpPr>
            <p:cNvPr id="34" name="文本框 33"/>
            <p:cNvSpPr txBox="1"/>
            <p:nvPr/>
          </p:nvSpPr>
          <p:spPr>
            <a:xfrm>
              <a:off x="6785764" y="5365408"/>
              <a:ext cx="43039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large number of dynamic objects, varying scene layout, and varying background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5" name="椭圆 35"/>
            <p:cNvSpPr>
              <a:spLocks noChangeAspect="1"/>
            </p:cNvSpPr>
            <p:nvPr/>
          </p:nvSpPr>
          <p:spPr>
            <a:xfrm>
              <a:off x="6337522" y="5363396"/>
              <a:ext cx="446815" cy="4468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sp>
        <p:nvSpPr>
          <p:cNvPr id="57" name="文字方塊 56"/>
          <p:cNvSpPr txBox="1"/>
          <p:nvPr/>
        </p:nvSpPr>
        <p:spPr>
          <a:xfrm>
            <a:off x="2707380" y="2083294"/>
            <a:ext cx="363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>
                <a:hlinkClick r:id="rId2"/>
              </a:rPr>
              <a:t>Cityscapes dataset for GANs | </a:t>
            </a:r>
            <a:r>
              <a:rPr lang="en-US" altLang="zh-TW" dirty="0" err="1">
                <a:hlinkClick r:id="rId2"/>
              </a:rPr>
              <a:t>Kaggle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71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動機與目標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60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上箭头 19"/>
          <p:cNvSpPr/>
          <p:nvPr/>
        </p:nvSpPr>
        <p:spPr>
          <a:xfrm rot="10800000">
            <a:off x="3450264" y="4262183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上箭头 21"/>
          <p:cNvSpPr/>
          <p:nvPr/>
        </p:nvSpPr>
        <p:spPr>
          <a:xfrm rot="18900000" flipH="1">
            <a:off x="2399525" y="1778214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上箭头 22"/>
          <p:cNvSpPr/>
          <p:nvPr/>
        </p:nvSpPr>
        <p:spPr>
          <a:xfrm rot="13500000" flipV="1">
            <a:off x="4497438" y="1759262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2752557" y="2506538"/>
            <a:ext cx="2545527" cy="25455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Image</a:t>
            </a:r>
          </a:p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To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Image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zh-CN" altLang="en-US" sz="2400" dirty="0"/>
          </a:p>
        </p:txBody>
      </p:sp>
      <p:sp>
        <p:nvSpPr>
          <p:cNvPr id="25" name="同心圆 24"/>
          <p:cNvSpPr/>
          <p:nvPr/>
        </p:nvSpPr>
        <p:spPr>
          <a:xfrm>
            <a:off x="2752557" y="2506538"/>
            <a:ext cx="2545527" cy="2545523"/>
          </a:xfrm>
          <a:prstGeom prst="donut">
            <a:avLst>
              <a:gd name="adj" fmla="val 12403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5164022" y="2085341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2542799" y="2234840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45"/>
          <p:cNvSpPr txBox="1"/>
          <p:nvPr/>
        </p:nvSpPr>
        <p:spPr>
          <a:xfrm>
            <a:off x="2569654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5138538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85764" y="1649935"/>
            <a:ext cx="4230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Combined with class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practices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85764" y="4126917"/>
            <a:ext cx="3768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Maybe sometime can apply to autopilots domain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動機與目標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35"/>
          <p:cNvSpPr>
            <a:spLocks noChangeAspect="1"/>
          </p:cNvSpPr>
          <p:nvPr/>
        </p:nvSpPr>
        <p:spPr>
          <a:xfrm>
            <a:off x="6353328" y="1648156"/>
            <a:ext cx="446815" cy="446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3" name="椭圆 35"/>
          <p:cNvSpPr>
            <a:spLocks noChangeAspect="1"/>
          </p:cNvSpPr>
          <p:nvPr/>
        </p:nvSpPr>
        <p:spPr>
          <a:xfrm>
            <a:off x="6337525" y="2865072"/>
            <a:ext cx="446815" cy="44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4" name="椭圆 35"/>
          <p:cNvSpPr>
            <a:spLocks noChangeAspect="1"/>
          </p:cNvSpPr>
          <p:nvPr/>
        </p:nvSpPr>
        <p:spPr>
          <a:xfrm>
            <a:off x="6337523" y="4126916"/>
            <a:ext cx="446815" cy="4468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5" name="TextBox 5"/>
          <p:cNvSpPr txBox="1"/>
          <p:nvPr/>
        </p:nvSpPr>
        <p:spPr>
          <a:xfrm>
            <a:off x="3842415" y="5446999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57" name="文本框 30"/>
          <p:cNvSpPr txBox="1"/>
          <p:nvPr/>
        </p:nvSpPr>
        <p:spPr>
          <a:xfrm>
            <a:off x="6800143" y="2865071"/>
            <a:ext cx="4230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Try to use a classic dataset to do some practices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86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4223037779"/>
              </p:ext>
            </p:extLst>
          </p:nvPr>
        </p:nvGraphicFramePr>
        <p:xfrm>
          <a:off x="2158567" y="1256959"/>
          <a:ext cx="7151688" cy="374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5163" y="5155919"/>
            <a:ext cx="7055091" cy="14410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5163" y="5443028"/>
            <a:ext cx="4291861" cy="1520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5163" y="5738057"/>
            <a:ext cx="8116433" cy="99073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2930" y="5449505"/>
            <a:ext cx="4839375" cy="92405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02617" y="4950754"/>
            <a:ext cx="121937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5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資料擴增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2174373" y="1343012"/>
            <a:ext cx="4200831" cy="446815"/>
            <a:chOff x="6353328" y="1648156"/>
            <a:chExt cx="4200831" cy="446815"/>
          </a:xfrm>
        </p:grpSpPr>
        <p:sp>
          <p:nvSpPr>
            <p:cNvPr id="27" name="文本框 30"/>
            <p:cNvSpPr txBox="1"/>
            <p:nvPr/>
          </p:nvSpPr>
          <p:spPr>
            <a:xfrm>
              <a:off x="6785764" y="1649935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RandomRotation</a:t>
              </a:r>
              <a:endPara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2158567" y="2841762"/>
            <a:ext cx="4418076" cy="446815"/>
            <a:chOff x="6337525" y="2865072"/>
            <a:chExt cx="4418076" cy="446815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3969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RandomHorizontalFlip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2158567" y="4558436"/>
            <a:ext cx="4216636" cy="446815"/>
            <a:chOff x="6337523" y="4126916"/>
            <a:chExt cx="4216636" cy="446815"/>
          </a:xfrm>
        </p:grpSpPr>
        <p:sp>
          <p:nvSpPr>
            <p:cNvPr id="53" name="文本框 32"/>
            <p:cNvSpPr txBox="1"/>
            <p:nvPr/>
          </p:nvSpPr>
          <p:spPr>
            <a:xfrm>
              <a:off x="6785764" y="4126917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RandomVerticalFlip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626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349</Words>
  <Application>Microsoft Office PowerPoint</Application>
  <PresentationFormat>寬螢幕</PresentationFormat>
  <Paragraphs>124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等线</vt:lpstr>
      <vt:lpstr>Microsoft YaHei</vt:lpstr>
      <vt:lpstr>Microsoft YaHei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期中專案</dc:title>
  <dc:creator>Jeff</dc:creator>
  <cp:lastModifiedBy>Jeff Qiu</cp:lastModifiedBy>
  <cp:revision>44</cp:revision>
  <dcterms:created xsi:type="dcterms:W3CDTF">2022-03-24T11:02:42Z</dcterms:created>
  <dcterms:modified xsi:type="dcterms:W3CDTF">2022-05-23T12:34:54Z</dcterms:modified>
</cp:coreProperties>
</file>