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05" r:id="rId2"/>
    <p:sldMasterId id="2147483759" r:id="rId3"/>
    <p:sldMasterId id="2147483783" r:id="rId4"/>
    <p:sldMasterId id="2147483837" r:id="rId5"/>
  </p:sldMasterIdLst>
  <p:sldIdLst>
    <p:sldId id="256" r:id="rId6"/>
    <p:sldId id="258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91" r:id="rId18"/>
    <p:sldId id="269" r:id="rId19"/>
    <p:sldId id="268" r:id="rId20"/>
    <p:sldId id="293" r:id="rId21"/>
    <p:sldId id="294" r:id="rId22"/>
    <p:sldId id="270" r:id="rId23"/>
    <p:sldId id="272" r:id="rId24"/>
    <p:sldId id="271" r:id="rId25"/>
    <p:sldId id="273" r:id="rId26"/>
    <p:sldId id="292" r:id="rId27"/>
    <p:sldId id="283" r:id="rId28"/>
    <p:sldId id="289" r:id="rId29"/>
    <p:sldId id="290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95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80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03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2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383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04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43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84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81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36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20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49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412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52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125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5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41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2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256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5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036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19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047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637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91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082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908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021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07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365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2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560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95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25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632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40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973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324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428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411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18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71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823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513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151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14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079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776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777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95534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18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362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7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806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972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3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6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8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7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2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8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MOS</a:t>
            </a:r>
            <a:r>
              <a:rPr lang="zh-TW" altLang="en-US" dirty="0" smtClean="0"/>
              <a:t>帳號註冊流程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4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2070532" y="0"/>
            <a:ext cx="9837683" cy="6858000"/>
            <a:chOff x="2070532" y="0"/>
            <a:chExt cx="9837683" cy="6858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01"/>
            <a:stretch/>
          </p:blipFill>
          <p:spPr>
            <a:xfrm>
              <a:off x="2145824" y="0"/>
              <a:ext cx="7900352" cy="68580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070532" y="4776395"/>
              <a:ext cx="5798372" cy="173198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圖說文字 3"/>
            <p:cNvSpPr/>
            <p:nvPr/>
          </p:nvSpPr>
          <p:spPr>
            <a:xfrm>
              <a:off x="8929512" y="4937760"/>
              <a:ext cx="2978703" cy="1151068"/>
            </a:xfrm>
            <a:prstGeom prst="wedgeRectCallout">
              <a:avLst>
                <a:gd name="adj1" fmla="val -74818"/>
                <a:gd name="adj2" fmla="val 26051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 smtClean="0"/>
                <a:t>選擇</a:t>
              </a:r>
              <a:r>
                <a:rPr lang="zh-TW" altLang="en-US" sz="2400" b="1" dirty="0" smtClean="0">
                  <a:solidFill>
                    <a:srgbClr val="FFFF00"/>
                  </a:solidFill>
                </a:rPr>
                <a:t>唯一答案</a:t>
              </a:r>
              <a:r>
                <a:rPr lang="zh-TW" altLang="en-US" sz="2400" b="1" dirty="0" smtClean="0"/>
                <a:t>之問題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 flipV="1">
              <a:off x="4175300" y="3094822"/>
              <a:ext cx="73632" cy="200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5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3"/>
          <a:stretch/>
        </p:blipFill>
        <p:spPr>
          <a:xfrm>
            <a:off x="2294123" y="0"/>
            <a:ext cx="7603754" cy="6858000"/>
          </a:xfrm>
          <a:prstGeom prst="rect">
            <a:avLst/>
          </a:prstGeom>
        </p:spPr>
      </p:pic>
      <p:sp>
        <p:nvSpPr>
          <p:cNvPr id="3" name="矩形圖說文字 2"/>
          <p:cNvSpPr/>
          <p:nvPr/>
        </p:nvSpPr>
        <p:spPr>
          <a:xfrm>
            <a:off x="7149065" y="1743231"/>
            <a:ext cx="4963674" cy="1151068"/>
          </a:xfrm>
          <a:prstGeom prst="wedgeRectCallout">
            <a:avLst>
              <a:gd name="adj1" fmla="val -69313"/>
              <a:gd name="adj2" fmla="val -4425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 smtClean="0"/>
              <a:t>不要填寫學校信箱，</a:t>
            </a:r>
            <a:endParaRPr lang="en-US" altLang="zh-TW" sz="2400" b="1" dirty="0" smtClean="0"/>
          </a:p>
          <a:p>
            <a:r>
              <a:rPr lang="zh-TW" altLang="en-US" sz="2400" b="1" dirty="0" smtClean="0">
                <a:solidFill>
                  <a:srgbClr val="FFFF00"/>
                </a:solidFill>
              </a:rPr>
              <a:t>可填寫</a:t>
            </a:r>
            <a:r>
              <a:rPr lang="en-US" altLang="zh-TW" sz="2400" b="1" dirty="0" smtClean="0">
                <a:solidFill>
                  <a:srgbClr val="FFFF00"/>
                </a:solidFill>
              </a:rPr>
              <a:t>GM, GMAIL</a:t>
            </a:r>
            <a:r>
              <a:rPr lang="zh-TW" altLang="en-US" sz="2400" b="1" dirty="0" smtClean="0">
                <a:solidFill>
                  <a:srgbClr val="FFFF00"/>
                </a:solidFill>
              </a:rPr>
              <a:t>或其他校外信箱</a:t>
            </a:r>
            <a:endParaRPr lang="zh-TW" altLang="en-US" sz="2400" b="1" dirty="0">
              <a:solidFill>
                <a:srgbClr val="FFFF00"/>
              </a:solidFill>
            </a:endParaRPr>
          </a:p>
        </p:txBody>
      </p:sp>
      <p:sp>
        <p:nvSpPr>
          <p:cNvPr id="4" name="矩形圖說文字 3"/>
          <p:cNvSpPr/>
          <p:nvPr/>
        </p:nvSpPr>
        <p:spPr>
          <a:xfrm>
            <a:off x="8031929" y="3853927"/>
            <a:ext cx="3319238" cy="1151068"/>
          </a:xfrm>
          <a:prstGeom prst="wedgeRectCallout">
            <a:avLst>
              <a:gd name="adj1" fmla="val -74818"/>
              <a:gd name="adj2" fmla="val 2605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 smtClean="0"/>
              <a:t>直接貼上靜宜大學地址</a:t>
            </a:r>
            <a:endParaRPr lang="en-US" altLang="zh-TW" sz="24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2410078" y="3732903"/>
            <a:ext cx="4141695" cy="17319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033574" y="965499"/>
            <a:ext cx="2927983" cy="7987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56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9"/>
          <a:stretch/>
        </p:blipFill>
        <p:spPr>
          <a:xfrm>
            <a:off x="1797008" y="148926"/>
            <a:ext cx="8597985" cy="657998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39866" y="774550"/>
            <a:ext cx="5798372" cy="17319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039866" y="2807745"/>
            <a:ext cx="5798372" cy="18825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36229" y="4991548"/>
            <a:ext cx="1032734" cy="7100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4" y="2233444"/>
            <a:ext cx="11173872" cy="38262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6105" y="3898473"/>
            <a:ext cx="2672102" cy="6104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5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8" y="168455"/>
            <a:ext cx="10536563" cy="646901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80207" y="1570616"/>
            <a:ext cx="753035" cy="4625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9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1528125" y="313891"/>
            <a:ext cx="9135750" cy="6230219"/>
            <a:chOff x="161904" y="87979"/>
            <a:chExt cx="9135750" cy="6230219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04" y="87979"/>
              <a:ext cx="9135750" cy="6230219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698" y="3541157"/>
              <a:ext cx="4372585" cy="1280474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1604003" y="5180235"/>
            <a:ext cx="3851238" cy="4410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圖說文字 4"/>
          <p:cNvSpPr/>
          <p:nvPr/>
        </p:nvSpPr>
        <p:spPr>
          <a:xfrm>
            <a:off x="6054084" y="941721"/>
            <a:ext cx="2231232" cy="701937"/>
          </a:xfrm>
          <a:prstGeom prst="wedgeRectCallout">
            <a:avLst>
              <a:gd name="adj1" fmla="val -82452"/>
              <a:gd name="adj2" fmla="val 8025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 smtClean="0"/>
              <a:t>貼上英文姓名</a:t>
            </a:r>
            <a:endParaRPr lang="en-US" altLang="zh-TW" sz="2400" b="1" dirty="0" smtClean="0"/>
          </a:p>
        </p:txBody>
      </p:sp>
      <p:sp>
        <p:nvSpPr>
          <p:cNvPr id="7" name="矩形圖說文字 6"/>
          <p:cNvSpPr/>
          <p:nvPr/>
        </p:nvSpPr>
        <p:spPr>
          <a:xfrm>
            <a:off x="4378529" y="5471460"/>
            <a:ext cx="4454612" cy="701937"/>
          </a:xfrm>
          <a:prstGeom prst="wedgeRectCallout">
            <a:avLst>
              <a:gd name="adj1" fmla="val -82581"/>
              <a:gd name="adj2" fmla="val -6840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 smtClean="0"/>
              <a:t>點擊</a:t>
            </a:r>
            <a:r>
              <a:rPr lang="zh-TW" altLang="en-US" sz="2400" b="1" dirty="0" smtClean="0">
                <a:solidFill>
                  <a:srgbClr val="FFFF00"/>
                </a:solidFill>
              </a:rPr>
              <a:t>保密協定</a:t>
            </a:r>
            <a:r>
              <a:rPr lang="zh-TW" altLang="en-US" sz="2400" b="1" dirty="0" smtClean="0"/>
              <a:t>並點選</a:t>
            </a:r>
            <a:r>
              <a:rPr lang="zh-TW" altLang="en-US" sz="2400" b="1" dirty="0" smtClean="0">
                <a:solidFill>
                  <a:srgbClr val="FFFF00"/>
                </a:solidFill>
              </a:rPr>
              <a:t>接受</a:t>
            </a:r>
            <a:endParaRPr lang="en-US" altLang="zh-TW" sz="2400" b="1" dirty="0" smtClean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82949" y="1770060"/>
            <a:ext cx="3399417" cy="32703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圖說文字 5"/>
          <p:cNvSpPr/>
          <p:nvPr/>
        </p:nvSpPr>
        <p:spPr>
          <a:xfrm>
            <a:off x="6830428" y="4478298"/>
            <a:ext cx="2949388" cy="701937"/>
          </a:xfrm>
          <a:prstGeom prst="wedgeRectCallout">
            <a:avLst>
              <a:gd name="adj1" fmla="val -102220"/>
              <a:gd name="adj2" fmla="val -4081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 smtClean="0"/>
              <a:t>貼上靜宜英文地址</a:t>
            </a:r>
            <a:endParaRPr lang="en-US" altLang="zh-TW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2010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2" y="429946"/>
            <a:ext cx="10842737" cy="59981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20966" y="4938497"/>
            <a:ext cx="1629102" cy="4410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0342178" y="6084125"/>
            <a:ext cx="673035" cy="4410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7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6" y="744187"/>
            <a:ext cx="6548201" cy="581426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90458" y="1764373"/>
            <a:ext cx="1727776" cy="4410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21134" y="6241779"/>
            <a:ext cx="855418" cy="4410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7220756" y="2492780"/>
            <a:ext cx="4758027" cy="2405039"/>
            <a:chOff x="7220756" y="2492780"/>
            <a:chExt cx="4758027" cy="240503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4839" y="2492780"/>
              <a:ext cx="4673944" cy="240503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220756" y="4171242"/>
              <a:ext cx="798637" cy="44106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14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</a:t>
            </a:r>
            <a:r>
              <a:rPr lang="zh-TW" altLang="en-US" dirty="0"/>
              <a:t>入</a:t>
            </a:r>
            <a:r>
              <a:rPr lang="en-US" altLang="zh-TW" dirty="0" smtClean="0"/>
              <a:t>MOS</a:t>
            </a:r>
            <a:r>
              <a:rPr lang="zh-TW" altLang="en-US" dirty="0" smtClean="0"/>
              <a:t>認證系</a:t>
            </a:r>
            <a:r>
              <a:rPr lang="zh-TW" altLang="en-US" dirty="0"/>
              <a:t>統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9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575" y="852128"/>
            <a:ext cx="5372850" cy="51537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16165" y="3908488"/>
            <a:ext cx="904259" cy="9262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註冊帳號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打開</a:t>
            </a:r>
            <a:r>
              <a:rPr lang="en-US" altLang="zh-TW" sz="3200" dirty="0" err="1" smtClean="0"/>
              <a:t>ie</a:t>
            </a:r>
            <a:r>
              <a:rPr lang="en-US" altLang="zh-TW" sz="3200" cap="none" dirty="0" smtClean="0"/>
              <a:t>, Chrome </a:t>
            </a:r>
            <a:r>
              <a:rPr lang="zh-TW" altLang="en-US" sz="3200" dirty="0" smtClean="0"/>
              <a:t>或 </a:t>
            </a:r>
            <a:r>
              <a:rPr lang="en-US" altLang="zh-TW" sz="3200" cap="none" dirty="0" smtClean="0"/>
              <a:t>Firefox</a:t>
            </a:r>
            <a:r>
              <a:rPr lang="zh-TW" altLang="en-US" sz="3200" dirty="0" smtClean="0"/>
              <a:t>瀏覽器</a:t>
            </a:r>
            <a:endParaRPr lang="en-US" altLang="zh-TW" sz="3200" dirty="0" smtClean="0"/>
          </a:p>
          <a:p>
            <a:r>
              <a:rPr lang="zh-TW" altLang="en-US" sz="3200" dirty="0" smtClean="0"/>
              <a:t>搜尋「</a:t>
            </a:r>
            <a:r>
              <a:rPr lang="en-US" altLang="zh-TW" sz="3200" cap="none" dirty="0" err="1" smtClean="0">
                <a:solidFill>
                  <a:srgbClr val="C00000"/>
                </a:solidFill>
              </a:rPr>
              <a:t>certiport</a:t>
            </a:r>
            <a:r>
              <a:rPr lang="zh-TW" altLang="en-US" sz="3200" dirty="0" smtClean="0"/>
              <a:t>」</a:t>
            </a:r>
            <a:endParaRPr lang="zh-TW" altLang="en-US" sz="3200" dirty="0"/>
          </a:p>
        </p:txBody>
      </p:sp>
      <p:pic>
        <p:nvPicPr>
          <p:cNvPr id="4" name="圖片 3" descr="certiport - Google 搜尋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2" t="10059" r="43269" b="52764"/>
          <a:stretch/>
        </p:blipFill>
        <p:spPr>
          <a:xfrm>
            <a:off x="4812254" y="3151989"/>
            <a:ext cx="7250654" cy="34998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矩形 4"/>
          <p:cNvSpPr/>
          <p:nvPr/>
        </p:nvSpPr>
        <p:spPr>
          <a:xfrm>
            <a:off x="4968239" y="4668819"/>
            <a:ext cx="2529841" cy="6777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56" y="0"/>
            <a:ext cx="9191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35" y="452022"/>
            <a:ext cx="9707330" cy="59539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215795" y="583420"/>
            <a:ext cx="3733870" cy="463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圖說文字 3"/>
          <p:cNvSpPr/>
          <p:nvPr/>
        </p:nvSpPr>
        <p:spPr>
          <a:xfrm>
            <a:off x="4628118" y="1571488"/>
            <a:ext cx="4454612" cy="701937"/>
          </a:xfrm>
          <a:prstGeom prst="wedgeRectCallout">
            <a:avLst>
              <a:gd name="adj1" fmla="val 36872"/>
              <a:gd name="adj2" fmla="val -1358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 smtClean="0"/>
              <a:t>確認姓名、資料是否</a:t>
            </a:r>
            <a:r>
              <a:rPr lang="zh-TW" altLang="en-US" sz="2400" b="1" dirty="0" smtClean="0">
                <a:solidFill>
                  <a:srgbClr val="FFFF00"/>
                </a:solidFill>
              </a:rPr>
              <a:t>正確</a:t>
            </a:r>
            <a:endParaRPr lang="en-US" altLang="zh-TW" sz="2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5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MOS</a:t>
            </a:r>
            <a:r>
              <a:rPr lang="zh-TW" altLang="en-US" dirty="0" smtClean="0"/>
              <a:t>認證畫面說明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12"/>
          <a:stretch/>
        </p:blipFill>
        <p:spPr>
          <a:xfrm>
            <a:off x="913980" y="136634"/>
            <a:ext cx="10364040" cy="66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5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9" b="63372"/>
          <a:stretch/>
        </p:blipFill>
        <p:spPr>
          <a:xfrm>
            <a:off x="141984" y="236668"/>
            <a:ext cx="11908033" cy="30032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" t="66485" r="-91" b="7745"/>
          <a:stretch/>
        </p:blipFill>
        <p:spPr>
          <a:xfrm>
            <a:off x="141984" y="3517752"/>
            <a:ext cx="11908033" cy="309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9" b="35018"/>
          <a:stretch/>
        </p:blipFill>
        <p:spPr>
          <a:xfrm>
            <a:off x="133343" y="1805152"/>
            <a:ext cx="11925314" cy="32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" t="11410" r="6413" b="67253"/>
          <a:stretch/>
        </p:blipFill>
        <p:spPr>
          <a:xfrm>
            <a:off x="128871" y="2021093"/>
            <a:ext cx="11934259" cy="281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91" r="6480" b="31453"/>
          <a:stretch/>
        </p:blipFill>
        <p:spPr>
          <a:xfrm>
            <a:off x="101883" y="1894400"/>
            <a:ext cx="11988235" cy="306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5" b="28743"/>
          <a:stretch/>
        </p:blipFill>
        <p:spPr>
          <a:xfrm>
            <a:off x="240172" y="1387365"/>
            <a:ext cx="11711656" cy="437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59"/>
          <a:stretch/>
        </p:blipFill>
        <p:spPr>
          <a:xfrm>
            <a:off x="1050696" y="102656"/>
            <a:ext cx="10090609" cy="66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3" y="1775013"/>
            <a:ext cx="12004714" cy="46146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矩形 4"/>
          <p:cNvSpPr/>
          <p:nvPr/>
        </p:nvSpPr>
        <p:spPr>
          <a:xfrm>
            <a:off x="9938273" y="1775013"/>
            <a:ext cx="1464834" cy="5056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8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4" y="1607007"/>
            <a:ext cx="11993819" cy="477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7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1"/>
          <a:stretch/>
        </p:blipFill>
        <p:spPr>
          <a:xfrm>
            <a:off x="247426" y="137812"/>
            <a:ext cx="9459558" cy="63598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17923" y="1237130"/>
            <a:ext cx="4498491" cy="3765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42450" y="2033196"/>
            <a:ext cx="2863329" cy="4840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42450" y="3490854"/>
            <a:ext cx="5079404" cy="17050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65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145824" y="0"/>
            <a:ext cx="7900352" cy="6858000"/>
            <a:chOff x="2145824" y="0"/>
            <a:chExt cx="7900352" cy="6858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01"/>
            <a:stretch/>
          </p:blipFill>
          <p:spPr>
            <a:xfrm>
              <a:off x="2145824" y="0"/>
              <a:ext cx="7900352" cy="68580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 flipV="1">
              <a:off x="4175300" y="3094822"/>
              <a:ext cx="73632" cy="200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55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1" b="74275"/>
          <a:stretch/>
        </p:blipFill>
        <p:spPr>
          <a:xfrm>
            <a:off x="1507863" y="0"/>
            <a:ext cx="9176274" cy="2049184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43963"/>
              </p:ext>
            </p:extLst>
          </p:nvPr>
        </p:nvGraphicFramePr>
        <p:xfrm>
          <a:off x="1409251" y="2430341"/>
          <a:ext cx="9122114" cy="187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287">
                  <a:extLst>
                    <a:ext uri="{9D8B030D-6E8A-4147-A177-3AD203B41FA5}">
                      <a16:colId xmlns:a16="http://schemas.microsoft.com/office/drawing/2014/main" val="209898399"/>
                    </a:ext>
                  </a:extLst>
                </a:gridCol>
                <a:gridCol w="2133585">
                  <a:extLst>
                    <a:ext uri="{9D8B030D-6E8A-4147-A177-3AD203B41FA5}">
                      <a16:colId xmlns:a16="http://schemas.microsoft.com/office/drawing/2014/main" val="1150441143"/>
                    </a:ext>
                  </a:extLst>
                </a:gridCol>
                <a:gridCol w="3279242">
                  <a:extLst>
                    <a:ext uri="{9D8B030D-6E8A-4147-A177-3AD203B41FA5}">
                      <a16:colId xmlns:a16="http://schemas.microsoft.com/office/drawing/2014/main" val="1665175935"/>
                    </a:ext>
                  </a:extLst>
                </a:gridCol>
              </a:tblGrid>
              <a:tr h="6243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證照顯示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姓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名字</a:t>
                      </a:r>
                      <a:endParaRPr lang="zh-TW" altLang="en-US" sz="280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085037"/>
                  </a:ext>
                </a:extLst>
              </a:tr>
              <a:tr h="624309">
                <a:tc>
                  <a:txBody>
                    <a:bodyPr/>
                    <a:lstStyle/>
                    <a:p>
                      <a:r>
                        <a:rPr lang="en-US" altLang="zh-TW" sz="2400" baseline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WEI-SHUN SU </a:t>
                      </a:r>
                      <a:r>
                        <a:rPr lang="zh-TW" altLang="en-US" sz="2400" baseline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蘇偉順</a:t>
                      </a:r>
                      <a:endParaRPr lang="zh-TW" altLang="en-US" sz="240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aseline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WEI-SHUN</a:t>
                      </a:r>
                      <a:endParaRPr lang="zh-TW" altLang="en-US" sz="2400" baseline="0" dirty="0" smtClean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baseline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SU</a:t>
                      </a:r>
                      <a:r>
                        <a:rPr lang="zh-TW" altLang="en-US" sz="1600" baseline="-250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▲</a:t>
                      </a:r>
                      <a:r>
                        <a:rPr lang="zh-TW" altLang="en-US" sz="2400" baseline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蘇偉順</a:t>
                      </a:r>
                      <a:endParaRPr lang="zh-TW" altLang="en-US" sz="2400" baseline="0" dirty="0"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355454"/>
                  </a:ext>
                </a:extLst>
              </a:tr>
              <a:tr h="6243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aseline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SU</a:t>
                      </a:r>
                      <a:r>
                        <a:rPr lang="en-US" altLang="zh-TW" sz="24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en-US" altLang="zh-TW" sz="2400" baseline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 WEI-SHUN </a:t>
                      </a:r>
                      <a:r>
                        <a:rPr lang="zh-TW" altLang="en-US" sz="2400" baseline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蘇偉順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aseline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SU</a:t>
                      </a:r>
                      <a:r>
                        <a:rPr lang="en-US" altLang="zh-TW" sz="24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,</a:t>
                      </a:r>
                      <a:endParaRPr lang="zh-TW" altLang="en-US" sz="2400" baseline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aseline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WEI-SHUN</a:t>
                      </a:r>
                      <a:r>
                        <a:rPr lang="zh-TW" altLang="en-US" sz="1600" baseline="-2500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▲</a:t>
                      </a:r>
                      <a:r>
                        <a:rPr lang="zh-TW" altLang="en-US" sz="2400" baseline="0" dirty="0" smtClean="0">
                          <a:latin typeface="Arial" panose="020B0604020202020204" pitchFamily="34" charset="0"/>
                          <a:ea typeface="標楷體" panose="03000509000000000000" pitchFamily="65" charset="-120"/>
                        </a:rPr>
                        <a:t>蘇偉順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111970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47" y="4684425"/>
            <a:ext cx="6327106" cy="1823065"/>
          </a:xfrm>
          <a:prstGeom prst="rect">
            <a:avLst/>
          </a:prstGeom>
        </p:spPr>
      </p:pic>
      <p:sp>
        <p:nvSpPr>
          <p:cNvPr id="6" name="矩形圖說文字 5"/>
          <p:cNvSpPr/>
          <p:nvPr/>
        </p:nvSpPr>
        <p:spPr>
          <a:xfrm>
            <a:off x="8257298" y="4790367"/>
            <a:ext cx="3545819" cy="1151068"/>
          </a:xfrm>
          <a:prstGeom prst="wedgeRectCallout">
            <a:avLst>
              <a:gd name="adj1" fmla="val -35486"/>
              <a:gd name="adj2" fmla="val -107594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 smtClean="0"/>
              <a:t>與</a:t>
            </a:r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護照</a:t>
            </a:r>
            <a:r>
              <a:rPr lang="zh-TW" altLang="en-US" sz="2400" b="1" dirty="0" smtClean="0"/>
              <a:t>同</a:t>
            </a:r>
            <a:endParaRPr lang="en-US" altLang="zh-TW" sz="2400" b="1" dirty="0" smtClean="0"/>
          </a:p>
          <a:p>
            <a:r>
              <a:rPr lang="zh-TW" altLang="en-US" sz="2400" b="1" dirty="0" smtClean="0">
                <a:solidFill>
                  <a:schemeClr val="bg1"/>
                </a:solidFill>
              </a:rPr>
              <a:t>不知道則搜尋</a:t>
            </a:r>
            <a:r>
              <a:rPr lang="zh-TW" altLang="en-US" sz="2400" b="1" dirty="0" smtClean="0">
                <a:solidFill>
                  <a:srgbClr val="FFFF00"/>
                </a:solidFill>
              </a:rPr>
              <a:t>外交部網站</a:t>
            </a:r>
            <a:endParaRPr lang="zh-TW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69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060023" y="0"/>
            <a:ext cx="7986153" cy="6858000"/>
            <a:chOff x="2060023" y="0"/>
            <a:chExt cx="7986153" cy="6858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01"/>
            <a:stretch/>
          </p:blipFill>
          <p:spPr>
            <a:xfrm>
              <a:off x="2145824" y="0"/>
              <a:ext cx="7900352" cy="68580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060023" y="1699708"/>
              <a:ext cx="4528969" cy="65621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 flipV="1">
              <a:off x="4175300" y="3094822"/>
              <a:ext cx="73632" cy="200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63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211926" y="2009477"/>
            <a:ext cx="7900352" cy="3012141"/>
            <a:chOff x="2145824" y="1645920"/>
            <a:chExt cx="7900352" cy="3012141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01" t="42825" b="32078"/>
            <a:stretch/>
          </p:blipFill>
          <p:spPr>
            <a:xfrm>
              <a:off x="2145824" y="2936838"/>
              <a:ext cx="7900352" cy="1721223"/>
            </a:xfrm>
            <a:prstGeom prst="rect">
              <a:avLst/>
            </a:prstGeom>
          </p:spPr>
        </p:pic>
        <p:sp>
          <p:nvSpPr>
            <p:cNvPr id="3" name="矩形圖說文字 2"/>
            <p:cNvSpPr/>
            <p:nvPr/>
          </p:nvSpPr>
          <p:spPr>
            <a:xfrm>
              <a:off x="5088975" y="1645920"/>
              <a:ext cx="4184725" cy="1151068"/>
            </a:xfrm>
            <a:prstGeom prst="wedgeRectCallout">
              <a:avLst>
                <a:gd name="adj1" fmla="val -39085"/>
                <a:gd name="adj2" fmla="val 90537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 smtClean="0"/>
                <a:t>使用者名稱：</a:t>
              </a:r>
              <a:r>
                <a:rPr lang="zh-TW" altLang="en-US" sz="2400" b="1" dirty="0" smtClean="0">
                  <a:solidFill>
                    <a:srgbClr val="FFFF00"/>
                  </a:solidFill>
                </a:rPr>
                <a:t>身分證字號</a:t>
              </a:r>
              <a:endParaRPr lang="en-US" altLang="zh-TW" sz="2400" b="1" dirty="0" smtClean="0">
                <a:solidFill>
                  <a:srgbClr val="FFFF00"/>
                </a:solidFill>
              </a:endParaRPr>
            </a:p>
            <a:p>
              <a:r>
                <a:rPr lang="zh-TW" altLang="en-US" sz="2400" b="1" dirty="0" smtClean="0"/>
                <a:t>密碼：</a:t>
              </a:r>
              <a:r>
                <a:rPr lang="zh-TW" altLang="en-US" sz="2400" b="1" dirty="0" smtClean="0">
                  <a:solidFill>
                    <a:srgbClr val="FFFF00"/>
                  </a:solidFill>
                </a:rPr>
                <a:t>身分證字號後</a:t>
              </a:r>
              <a:r>
                <a:rPr lang="en-US" altLang="zh-TW" sz="2400" b="1" dirty="0" smtClean="0">
                  <a:solidFill>
                    <a:srgbClr val="FFFF00"/>
                  </a:solidFill>
                </a:rPr>
                <a:t>9</a:t>
              </a:r>
              <a:r>
                <a:rPr lang="zh-TW" altLang="en-US" sz="2400" b="1" dirty="0" smtClean="0">
                  <a:solidFill>
                    <a:srgbClr val="FFFF00"/>
                  </a:solidFill>
                </a:rPr>
                <a:t>位數字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 flipV="1">
              <a:off x="4175300" y="3094822"/>
              <a:ext cx="73632" cy="200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6162102" y="2529926"/>
            <a:ext cx="2992916" cy="4886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爆炸 2 6"/>
          <p:cNvSpPr/>
          <p:nvPr/>
        </p:nvSpPr>
        <p:spPr>
          <a:xfrm>
            <a:off x="160061" y="307371"/>
            <a:ext cx="5817257" cy="3404211"/>
          </a:xfrm>
          <a:prstGeom prst="irregularSeal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請務必遵守此密碼設定規則</a:t>
            </a:r>
            <a:endParaRPr lang="zh-TW" altLang="en-US" sz="2800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06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TM02900771[[fn=扇形區]]</Template>
  <TotalTime>170</TotalTime>
  <Words>123</Words>
  <Application>Microsoft Office PowerPoint</Application>
  <PresentationFormat>寬螢幕</PresentationFormat>
  <Paragraphs>28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29</vt:i4>
      </vt:variant>
    </vt:vector>
  </HeadingPairs>
  <TitlesOfParts>
    <vt:vector size="41" baseType="lpstr">
      <vt:lpstr>新細明體</vt:lpstr>
      <vt:lpstr>標楷體</vt:lpstr>
      <vt:lpstr>Arial</vt:lpstr>
      <vt:lpstr>Calibri</vt:lpstr>
      <vt:lpstr>Calibri Light</vt:lpstr>
      <vt:lpstr>Tw Cen MT</vt:lpstr>
      <vt:lpstr>Wingdings 2</vt:lpstr>
      <vt:lpstr>HDOfficeLightV0</vt:lpstr>
      <vt:lpstr>1_HDOfficeLightV0</vt:lpstr>
      <vt:lpstr>2_HDOfficeLightV0</vt:lpstr>
      <vt:lpstr>3_HDOfficeLightV0</vt:lpstr>
      <vt:lpstr>小水滴</vt:lpstr>
      <vt:lpstr>MOS帳號註冊流程</vt:lpstr>
      <vt:lpstr>註冊帳號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登入MOS認證系統</vt:lpstr>
      <vt:lpstr>PowerPoint 簡報</vt:lpstr>
      <vt:lpstr>PowerPoint 簡報</vt:lpstr>
      <vt:lpstr>PowerPoint 簡報</vt:lpstr>
      <vt:lpstr>MOS認證畫面說明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wssu</dc:creator>
  <cp:lastModifiedBy>dora</cp:lastModifiedBy>
  <cp:revision>17</cp:revision>
  <dcterms:created xsi:type="dcterms:W3CDTF">2017-12-15T16:20:56Z</dcterms:created>
  <dcterms:modified xsi:type="dcterms:W3CDTF">2019-05-17T00:44:07Z</dcterms:modified>
</cp:coreProperties>
</file>