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0270-1124-4300-B1CD-58AE5F468E8D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9887-7C7E-47A7-968C-87FAAD84AB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6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0270-1124-4300-B1CD-58AE5F468E8D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9887-7C7E-47A7-968C-87FAAD84AB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33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0270-1124-4300-B1CD-58AE5F468E8D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9887-7C7E-47A7-968C-87FAAD84AB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81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0270-1124-4300-B1CD-58AE5F468E8D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9887-7C7E-47A7-968C-87FAAD84AB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29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0270-1124-4300-B1CD-58AE5F468E8D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9887-7C7E-47A7-968C-87FAAD84AB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9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0270-1124-4300-B1CD-58AE5F468E8D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9887-7C7E-47A7-968C-87FAAD84AB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3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0270-1124-4300-B1CD-58AE5F468E8D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9887-7C7E-47A7-968C-87FAAD84AB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42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0270-1124-4300-B1CD-58AE5F468E8D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9887-7C7E-47A7-968C-87FAAD84AB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6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0270-1124-4300-B1CD-58AE5F468E8D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9887-7C7E-47A7-968C-87FAAD84AB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64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0270-1124-4300-B1CD-58AE5F468E8D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9887-7C7E-47A7-968C-87FAAD84AB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0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0270-1124-4300-B1CD-58AE5F468E8D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9887-7C7E-47A7-968C-87FAAD84AB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3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0270-1124-4300-B1CD-58AE5F468E8D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9887-7C7E-47A7-968C-87FAAD84AB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78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070"/>
            <a:ext cx="9144000" cy="61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6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i3302</dc:creator>
  <cp:lastModifiedBy>i3302</cp:lastModifiedBy>
  <cp:revision>2</cp:revision>
  <dcterms:created xsi:type="dcterms:W3CDTF">2017-02-23T08:11:16Z</dcterms:created>
  <dcterms:modified xsi:type="dcterms:W3CDTF">2017-02-23T08:34:31Z</dcterms:modified>
</cp:coreProperties>
</file>