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ti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4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5.xml" ContentType="application/vnd.openxmlformats-officedocument.theme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theme/theme6.xml" ContentType="application/vnd.openxmlformats-officedocument.theme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theme/theme7.xml" ContentType="application/vnd.openxmlformats-officedocument.theme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theme/theme8.xml" ContentType="application/vnd.openxmlformats-officedocument.theme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theme/theme9.xml" ContentType="application/vnd.openxmlformats-officedocument.theme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theme/theme10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67" r:id="rId5"/>
    <p:sldMasterId id="2147483679" r:id="rId6"/>
    <p:sldMasterId id="2147483691" r:id="rId7"/>
    <p:sldMasterId id="2147483696" r:id="rId8"/>
    <p:sldMasterId id="2147483712" r:id="rId9"/>
    <p:sldMasterId id="2147483719" r:id="rId10"/>
    <p:sldMasterId id="2147483731" r:id="rId11"/>
    <p:sldMasterId id="2147483743" r:id="rId12"/>
    <p:sldMasterId id="2147483748" r:id="rId13"/>
  </p:sldMasterIdLst>
  <p:sldIdLst>
    <p:sldId id="256" r:id="rId14"/>
    <p:sldId id="287" r:id="rId15"/>
    <p:sldId id="257" r:id="rId16"/>
    <p:sldId id="263" r:id="rId17"/>
    <p:sldId id="264" r:id="rId18"/>
    <p:sldId id="279" r:id="rId19"/>
    <p:sldId id="280" r:id="rId20"/>
    <p:sldId id="281" r:id="rId21"/>
    <p:sldId id="282" r:id="rId22"/>
    <p:sldId id="265" r:id="rId23"/>
    <p:sldId id="266" r:id="rId24"/>
    <p:sldId id="283" r:id="rId25"/>
    <p:sldId id="284" r:id="rId26"/>
    <p:sldId id="267" r:id="rId27"/>
    <p:sldId id="268" r:id="rId28"/>
    <p:sldId id="270" r:id="rId29"/>
    <p:sldId id="271" r:id="rId30"/>
    <p:sldId id="274" r:id="rId31"/>
    <p:sldId id="275" r:id="rId32"/>
    <p:sldId id="272" r:id="rId33"/>
    <p:sldId id="273" r:id="rId34"/>
    <p:sldId id="277" r:id="rId35"/>
    <p:sldId id="286" r:id="rId36"/>
    <p:sldId id="269" r:id="rId37"/>
    <p:sldId id="276" r:id="rId38"/>
  </p:sldIdLst>
  <p:sldSz cx="9144000" cy="6858000" type="screen4x3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5613" indent="1588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2813" indent="1588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0013" indent="1588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7213" indent="1588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12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0.xml"/><Relationship Id="rId18" Type="http://schemas.openxmlformats.org/officeDocument/2006/relationships/slide" Target="slides/slide5.xml"/><Relationship Id="rId26" Type="http://schemas.openxmlformats.org/officeDocument/2006/relationships/slide" Target="slides/slide13.xml"/><Relationship Id="rId39" Type="http://schemas.openxmlformats.org/officeDocument/2006/relationships/presProps" Target="presProps.xml"/><Relationship Id="rId21" Type="http://schemas.openxmlformats.org/officeDocument/2006/relationships/slide" Target="slides/slide8.xml"/><Relationship Id="rId34" Type="http://schemas.openxmlformats.org/officeDocument/2006/relationships/slide" Target="slides/slide21.xml"/><Relationship Id="rId42" Type="http://schemas.openxmlformats.org/officeDocument/2006/relationships/tableStyles" Target="tableStyles.xml"/><Relationship Id="rId7" Type="http://schemas.openxmlformats.org/officeDocument/2006/relationships/slideMaster" Target="slideMasters/slideMaster4.xml"/><Relationship Id="rId2" Type="http://schemas.openxmlformats.org/officeDocument/2006/relationships/customXml" Target="../customXml/item2.xml"/><Relationship Id="rId16" Type="http://schemas.openxmlformats.org/officeDocument/2006/relationships/slide" Target="slides/slide3.xml"/><Relationship Id="rId20" Type="http://schemas.openxmlformats.org/officeDocument/2006/relationships/slide" Target="slides/slide7.xml"/><Relationship Id="rId29" Type="http://schemas.openxmlformats.org/officeDocument/2006/relationships/slide" Target="slides/slide16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Master" Target="slideMasters/slideMaster8.xml"/><Relationship Id="rId24" Type="http://schemas.openxmlformats.org/officeDocument/2006/relationships/slide" Target="slides/slide11.xml"/><Relationship Id="rId32" Type="http://schemas.openxmlformats.org/officeDocument/2006/relationships/slide" Target="slides/slide19.xml"/><Relationship Id="rId37" Type="http://schemas.openxmlformats.org/officeDocument/2006/relationships/slide" Target="slides/slide24.xml"/><Relationship Id="rId40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2.xml"/><Relationship Id="rId23" Type="http://schemas.openxmlformats.org/officeDocument/2006/relationships/slide" Target="slides/slide10.xml"/><Relationship Id="rId28" Type="http://schemas.openxmlformats.org/officeDocument/2006/relationships/slide" Target="slides/slide15.xml"/><Relationship Id="rId36" Type="http://schemas.openxmlformats.org/officeDocument/2006/relationships/slide" Target="slides/slide23.xml"/><Relationship Id="rId10" Type="http://schemas.openxmlformats.org/officeDocument/2006/relationships/slideMaster" Target="slideMasters/slideMaster7.xml"/><Relationship Id="rId19" Type="http://schemas.openxmlformats.org/officeDocument/2006/relationships/slide" Target="slides/slide6.xml"/><Relationship Id="rId31" Type="http://schemas.openxmlformats.org/officeDocument/2006/relationships/slide" Target="slides/slide18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" Target="slides/slide1.xml"/><Relationship Id="rId22" Type="http://schemas.openxmlformats.org/officeDocument/2006/relationships/slide" Target="slides/slide9.xml"/><Relationship Id="rId27" Type="http://schemas.openxmlformats.org/officeDocument/2006/relationships/slide" Target="slides/slide14.xml"/><Relationship Id="rId30" Type="http://schemas.openxmlformats.org/officeDocument/2006/relationships/slide" Target="slides/slide17.xml"/><Relationship Id="rId35" Type="http://schemas.openxmlformats.org/officeDocument/2006/relationships/slide" Target="slides/slide22.xml"/><Relationship Id="rId8" Type="http://schemas.openxmlformats.org/officeDocument/2006/relationships/slideMaster" Target="slideMasters/slideMaster5.xml"/><Relationship Id="rId3" Type="http://schemas.openxmlformats.org/officeDocument/2006/relationships/customXml" Target="../customXml/item3.xml"/><Relationship Id="rId12" Type="http://schemas.openxmlformats.org/officeDocument/2006/relationships/slideMaster" Target="slideMasters/slideMaster9.xml"/><Relationship Id="rId17" Type="http://schemas.openxmlformats.org/officeDocument/2006/relationships/slide" Target="slides/slide4.xml"/><Relationship Id="rId25" Type="http://schemas.openxmlformats.org/officeDocument/2006/relationships/slide" Target="slides/slide12.xml"/><Relationship Id="rId33" Type="http://schemas.openxmlformats.org/officeDocument/2006/relationships/slide" Target="slides/slide20.xml"/><Relationship Id="rId38" Type="http://schemas.openxmlformats.org/officeDocument/2006/relationships/slide" Target="slides/slide25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if"/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6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if"/><Relationship Id="rId1" Type="http://schemas.openxmlformats.org/officeDocument/2006/relationships/slideMaster" Target="../slideMasters/slideMaster9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0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圖片 14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0" y="4594240"/>
            <a:ext cx="2838450" cy="1989919"/>
          </a:xfrm>
          <a:prstGeom prst="rect">
            <a:avLst/>
          </a:prstGeom>
        </p:spPr>
      </p:pic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114800" y="6324600"/>
            <a:ext cx="4495800" cy="15240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 sz="1350"/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5173249" y="478789"/>
            <a:ext cx="2370550" cy="2538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8558" tIns="34280" rIns="68558" bIns="3428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37931725" indent="-37474525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r">
              <a:spcBef>
                <a:spcPct val="50000"/>
              </a:spcBef>
              <a:defRPr/>
            </a:pPr>
            <a:r>
              <a:rPr kumimoji="0" lang="en-US" altLang="zh-TW" sz="1200" b="1" i="1" dirty="0">
                <a:solidFill>
                  <a:srgbClr val="303030"/>
                </a:solidFill>
                <a:cs typeface="Arial" pitchFamily="34" charset="0"/>
              </a:rPr>
              <a:t>Institute of Electronics, NYCU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514600" y="762000"/>
            <a:ext cx="4953000" cy="115888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 sz="1350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684213" y="3429000"/>
            <a:ext cx="7739062" cy="15240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 sz="1350"/>
          </a:p>
        </p:txBody>
      </p:sp>
      <p:sp>
        <p:nvSpPr>
          <p:cNvPr id="40141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6" y="2133600"/>
            <a:ext cx="7772400" cy="1214438"/>
          </a:xfrm>
        </p:spPr>
        <p:txBody>
          <a:bodyPr/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40141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068765"/>
            <a:ext cx="6400800" cy="1417637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  <a:endParaRPr lang="zh-TW" altLang="en-US" dirty="0"/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10" tIns="45706" rIns="91410" bIns="45706" numCol="1" anchor="t" anchorCtr="0" compatLnSpc="1">
            <a:prstTxWarp prst="textNoShape">
              <a:avLst/>
            </a:prstTxWarp>
          </a:bodyPr>
          <a:lstStyle>
            <a:lvl1pPr algn="r">
              <a:defRPr sz="1050">
                <a:latin typeface="Arial" pitchFamily="34" charset="0"/>
                <a:ea typeface="新細明體" pitchFamily="18" charset="-120"/>
              </a:defRPr>
            </a:lvl1pPr>
          </a:lstStyle>
          <a:p>
            <a:fld id="{8F1810F8-6060-463F-85AB-707945778F3B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14" name="圖片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0639" y="-69447"/>
            <a:ext cx="1642017" cy="1326749"/>
          </a:xfrm>
          <a:prstGeom prst="rect">
            <a:avLst/>
          </a:prstGeom>
        </p:spPr>
      </p:pic>
      <p:sp>
        <p:nvSpPr>
          <p:cNvPr id="13" name="Rectangle 8">
            <a:extLst>
              <a:ext uri="{FF2B5EF4-FFF2-40B4-BE49-F238E27FC236}">
                <a16:creationId xmlns:a16="http://schemas.microsoft.com/office/drawing/2014/main" id="{6CA73AF6-D7C5-4244-A766-4459CEDEDE9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83559" y="335282"/>
            <a:ext cx="1759641" cy="6847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68558" tIns="34280" rIns="68558" bIns="34280">
            <a:spAutoFit/>
          </a:bodyPr>
          <a:lstStyle/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i="1" dirty="0">
                <a:solidFill>
                  <a:srgbClr val="061244"/>
                </a:solidFill>
                <a:latin typeface="Arial Black" pitchFamily="34" charset="0"/>
              </a:rPr>
              <a:t>N</a:t>
            </a:r>
            <a:r>
              <a:rPr kumimoji="0" lang="en-US" altLang="zh-TW" sz="2000" i="1" dirty="0">
                <a:solidFill>
                  <a:srgbClr val="0A1D6E"/>
                </a:solidFill>
                <a:latin typeface="Arial Black" pitchFamily="34" charset="0"/>
              </a:rPr>
              <a:t>Y</a:t>
            </a:r>
            <a:r>
              <a:rPr kumimoji="0" lang="en-US" altLang="zh-TW" sz="2000" i="1" dirty="0">
                <a:solidFill>
                  <a:srgbClr val="2349EB"/>
                </a:solidFill>
                <a:latin typeface="Arial Black" pitchFamily="34" charset="0"/>
              </a:rPr>
              <a:t>C</a:t>
            </a:r>
            <a:r>
              <a:rPr kumimoji="0" lang="en-US" altLang="zh-TW" sz="2000" i="1" dirty="0">
                <a:solidFill>
                  <a:srgbClr val="869BF4"/>
                </a:solidFill>
                <a:latin typeface="Arial Black" pitchFamily="34" charset="0"/>
              </a:rPr>
              <a:t>U</a:t>
            </a:r>
            <a:endParaRPr kumimoji="0" lang="en-US" altLang="zh-TW" sz="2000" i="1" dirty="0">
              <a:solidFill>
                <a:srgbClr val="061244"/>
              </a:solidFill>
              <a:latin typeface="Arial Black" pitchFamily="34" charset="0"/>
            </a:endParaRPr>
          </a:p>
          <a:p>
            <a:pPr eaLnBrk="0" hangingPunct="0"/>
            <a:r>
              <a:rPr kumimoji="0" lang="en-US" altLang="zh-TW" sz="2000" i="1" dirty="0">
                <a:solidFill>
                  <a:srgbClr val="061244"/>
                </a:solidFill>
                <a:latin typeface="Arial Black" pitchFamily="34" charset="0"/>
              </a:rPr>
              <a:t>CE</a:t>
            </a:r>
            <a:r>
              <a:rPr kumimoji="0" lang="en-US" altLang="zh-TW" sz="2000" i="1" dirty="0">
                <a:solidFill>
                  <a:srgbClr val="0A1D6E"/>
                </a:solidFill>
                <a:latin typeface="Arial Black" pitchFamily="34" charset="0"/>
              </a:rPr>
              <a:t>R</a:t>
            </a:r>
            <a:r>
              <a:rPr kumimoji="0" lang="en-US" altLang="zh-TW" sz="2000" i="1" dirty="0">
                <a:solidFill>
                  <a:srgbClr val="1234C2"/>
                </a:solidFill>
                <a:latin typeface="Arial Black" pitchFamily="34" charset="0"/>
              </a:rPr>
              <a:t>E</a:t>
            </a:r>
            <a:r>
              <a:rPr kumimoji="0" lang="en-US" altLang="zh-TW" sz="2000" i="1" dirty="0">
                <a:solidFill>
                  <a:srgbClr val="2349EB"/>
                </a:solidFill>
                <a:latin typeface="Arial Black" pitchFamily="34" charset="0"/>
              </a:rPr>
              <a:t>S </a:t>
            </a:r>
            <a:r>
              <a:rPr kumimoji="0" lang="en-US" altLang="zh-TW" sz="2000" i="1" dirty="0">
                <a:solidFill>
                  <a:srgbClr val="869BF4"/>
                </a:solidFill>
                <a:latin typeface="Arial Black" pitchFamily="34" charset="0"/>
              </a:rPr>
              <a:t>L</a:t>
            </a:r>
            <a:r>
              <a:rPr kumimoji="0" lang="en-US" altLang="zh-TW" sz="2000" i="1" dirty="0">
                <a:solidFill>
                  <a:srgbClr val="A7B6F7"/>
                </a:solidFill>
                <a:latin typeface="Arial Black" pitchFamily="34" charset="0"/>
              </a:rPr>
              <a:t>A</a:t>
            </a:r>
            <a:r>
              <a:rPr kumimoji="0" lang="en-US" altLang="zh-TW" sz="2000" i="1" dirty="0">
                <a:solidFill>
                  <a:srgbClr val="CDD6FB"/>
                </a:solidFill>
                <a:latin typeface="Arial Black" pitchFamily="34" charset="0"/>
              </a:rPr>
              <a:t>B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F3BA049-72F1-42E1-9FCF-145282D6D3D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-1413873" y="128295"/>
            <a:ext cx="892829" cy="109596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131986B8-BBC7-4C83-BCEC-79640F50F048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-85470" y="-34400"/>
            <a:ext cx="1457070" cy="1280271"/>
          </a:xfrm>
          <a:prstGeom prst="rect">
            <a:avLst/>
          </a:prstGeom>
        </p:spPr>
      </p:pic>
      <p:sp>
        <p:nvSpPr>
          <p:cNvPr id="17" name="Rectangle 8">
            <a:extLst>
              <a:ext uri="{FF2B5EF4-FFF2-40B4-BE49-F238E27FC236}">
                <a16:creationId xmlns:a16="http://schemas.microsoft.com/office/drawing/2014/main" id="{EB6D88EB-0892-4799-9427-51B8B120B4A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1911631" y="1224255"/>
            <a:ext cx="1759641" cy="377006"/>
          </a:xfrm>
          <a:prstGeom prst="rect">
            <a:avLst/>
          </a:prstGeom>
          <a:noFill/>
          <a:ln>
            <a:noFill/>
          </a:ln>
        </p:spPr>
        <p:txBody>
          <a:bodyPr wrap="square" lIns="68558" tIns="34280" rIns="68558" bIns="34280">
            <a:spAutoFit/>
          </a:bodyPr>
          <a:lstStyle/>
          <a:p>
            <a:pPr eaLnBrk="0" hangingPunct="0"/>
            <a:r>
              <a:rPr kumimoji="0" lang="en-US" altLang="zh-TW" sz="2000" i="1" dirty="0">
                <a:solidFill>
                  <a:srgbClr val="061244"/>
                </a:solidFill>
                <a:latin typeface="Arial Black" pitchFamily="34" charset="0"/>
              </a:rPr>
              <a:t>CE</a:t>
            </a:r>
            <a:r>
              <a:rPr kumimoji="0" lang="en-US" altLang="zh-TW" sz="2000" i="1" dirty="0">
                <a:solidFill>
                  <a:srgbClr val="0A1D6E"/>
                </a:solidFill>
                <a:latin typeface="Arial Black" pitchFamily="34" charset="0"/>
              </a:rPr>
              <a:t>R</a:t>
            </a:r>
            <a:r>
              <a:rPr kumimoji="0" lang="en-US" altLang="zh-TW" sz="2000" i="1" dirty="0">
                <a:solidFill>
                  <a:srgbClr val="1234C2"/>
                </a:solidFill>
                <a:latin typeface="Arial Black" pitchFamily="34" charset="0"/>
              </a:rPr>
              <a:t>E</a:t>
            </a:r>
            <a:r>
              <a:rPr kumimoji="0" lang="en-US" altLang="zh-TW" sz="2000" i="1" dirty="0">
                <a:solidFill>
                  <a:srgbClr val="2349EB"/>
                </a:solidFill>
                <a:latin typeface="Arial Black" pitchFamily="34" charset="0"/>
              </a:rPr>
              <a:t>S </a:t>
            </a:r>
            <a:r>
              <a:rPr kumimoji="0" lang="en-US" altLang="zh-TW" sz="2000" i="1" dirty="0">
                <a:solidFill>
                  <a:srgbClr val="869BF4"/>
                </a:solidFill>
                <a:latin typeface="Arial Black" pitchFamily="34" charset="0"/>
              </a:rPr>
              <a:t>L</a:t>
            </a:r>
            <a:r>
              <a:rPr kumimoji="0" lang="en-US" altLang="zh-TW" sz="2000" i="1" dirty="0">
                <a:solidFill>
                  <a:srgbClr val="A7B6F7"/>
                </a:solidFill>
                <a:latin typeface="Arial Black" pitchFamily="34" charset="0"/>
              </a:rPr>
              <a:t>A</a:t>
            </a:r>
            <a:r>
              <a:rPr kumimoji="0" lang="en-US" altLang="zh-TW" sz="2000" i="1" dirty="0">
                <a:solidFill>
                  <a:srgbClr val="CDD6FB"/>
                </a:solidFill>
                <a:latin typeface="Arial Black" pitchFamily="34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112350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76400"/>
            <a:ext cx="3924300" cy="4800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86300" y="1676400"/>
            <a:ext cx="3925888" cy="4800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526093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31704395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800089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75757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4940944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zh-TW" altLang="en-US" noProof="0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316957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39128872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67500" y="762000"/>
            <a:ext cx="2095500" cy="57150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381000" y="762000"/>
            <a:ext cx="6134100" cy="571500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0685353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</a:p>
        </p:txBody>
      </p:sp>
    </p:spTree>
    <p:extLst>
      <p:ext uri="{BB962C8B-B14F-4D97-AF65-F5344CB8AC3E}">
        <p14:creationId xmlns:p14="http://schemas.microsoft.com/office/powerpoint/2010/main" val="410344713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3748368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81000" y="762000"/>
            <a:ext cx="7620000" cy="762000"/>
          </a:xfrm>
        </p:spPr>
        <p:txBody>
          <a:bodyPr/>
          <a:lstStyle>
            <a:lvl1pPr>
              <a:defRPr sz="1800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200"/>
            </a:lvl4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</p:txBody>
      </p:sp>
    </p:spTree>
    <p:extLst>
      <p:ext uri="{BB962C8B-B14F-4D97-AF65-F5344CB8AC3E}">
        <p14:creationId xmlns:p14="http://schemas.microsoft.com/office/powerpoint/2010/main" val="324138991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45280179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76400"/>
            <a:ext cx="3924300" cy="4800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86300" y="1676400"/>
            <a:ext cx="3925888" cy="4800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2450398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46680275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419412301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566891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68806532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0411722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5201529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67500" y="762000"/>
            <a:ext cx="2095500" cy="57150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381000" y="762000"/>
            <a:ext cx="6134100" cy="571500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19156158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gray">
          <a:xfrm>
            <a:off x="457201" y="2362202"/>
            <a:ext cx="8226425" cy="28575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50000">
                <a:srgbClr val="C0C0C0"/>
              </a:gs>
              <a:gs pos="100000">
                <a:schemeClr val="tx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TW" altLang="zh-TW" sz="18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4270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4270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3124200"/>
            <a:ext cx="6400800" cy="1752600"/>
          </a:xfrm>
        </p:spPr>
        <p:txBody>
          <a:bodyPr/>
          <a:lstStyle>
            <a:lvl1pPr marL="0" indent="0" algn="ctr">
              <a:buFont typeface="標楷體" pitchFamily="65" charset="-120"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5" name="Slide Number Placeholder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04025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900">
                <a:ea typeface="新細明體" pitchFamily="18" charset="-120"/>
              </a:defRPr>
            </a:lvl1pPr>
          </a:lstStyle>
          <a:p>
            <a:pPr>
              <a:defRPr/>
            </a:pPr>
            <a:fld id="{B7B1E775-0B96-40A8-8227-29B88E58C56A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489" y="6292850"/>
            <a:ext cx="2146300" cy="56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305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381000" y="1676404"/>
            <a:ext cx="4152900" cy="4800600"/>
          </a:xfrm>
        </p:spPr>
        <p:txBody>
          <a:bodyPr/>
          <a:lstStyle>
            <a:lvl1pPr>
              <a:defRPr sz="1800"/>
            </a:lvl1pPr>
            <a:lvl2pPr marL="406004" indent="-213122">
              <a:defRPr sz="1500"/>
            </a:lvl2pPr>
            <a:lvl3pPr marL="538163" indent="-170260">
              <a:defRPr sz="1350"/>
            </a:lvl3pPr>
            <a:lvl4pPr marL="675085" indent="-170260">
              <a:defRPr sz="120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</p:txBody>
      </p:sp>
      <p:sp>
        <p:nvSpPr>
          <p:cNvPr id="5" name="內容版面配置區 2"/>
          <p:cNvSpPr>
            <a:spLocks noGrp="1"/>
          </p:cNvSpPr>
          <p:nvPr>
            <p:ph sz="half" idx="10"/>
          </p:nvPr>
        </p:nvSpPr>
        <p:spPr>
          <a:xfrm>
            <a:off x="4610100" y="1676400"/>
            <a:ext cx="4152900" cy="4800600"/>
          </a:xfrm>
        </p:spPr>
        <p:txBody>
          <a:bodyPr/>
          <a:lstStyle>
            <a:lvl1pPr>
              <a:defRPr sz="1800"/>
            </a:lvl1pPr>
            <a:lvl2pPr marL="406004" indent="-213122">
              <a:defRPr sz="1500"/>
            </a:lvl2pPr>
            <a:lvl3pPr marL="538163" indent="-170260">
              <a:defRPr sz="1350"/>
            </a:lvl3pPr>
            <a:lvl4pPr marL="675085" indent="-170260">
              <a:defRPr sz="120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</p:txBody>
      </p:sp>
    </p:spTree>
    <p:extLst>
      <p:ext uri="{BB962C8B-B14F-4D97-AF65-F5344CB8AC3E}">
        <p14:creationId xmlns:p14="http://schemas.microsoft.com/office/powerpoint/2010/main" val="67682183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082090" y="6326372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7B0E40-838E-44C8-8537-DA4C635197EA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147379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355F5-F799-4671-9CB8-7FC2BDF19CF6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049197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標題，1 個大物件與 2 個小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3400" y="152402"/>
            <a:ext cx="8070850" cy="68421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539750" y="981077"/>
            <a:ext cx="3990975" cy="5287963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4683126" y="981075"/>
            <a:ext cx="3992563" cy="25669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4683126" y="3700465"/>
            <a:ext cx="3992563" cy="2568575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D0B935-75A3-4F97-B8FE-48499DD033B5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682571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Ntulogo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152400"/>
            <a:ext cx="1600200" cy="160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3048000" y="685800"/>
            <a:ext cx="4495800" cy="1524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tint val="33725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 sz="18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685800" y="3429000"/>
            <a:ext cx="4495800" cy="1524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tint val="33725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 sz="18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4114800" y="6324600"/>
            <a:ext cx="4495800" cy="1524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tint val="33725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 sz="18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5562601" y="6172200"/>
            <a:ext cx="2155398" cy="36933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kumimoji="0" lang="en-US" altLang="zh-TW" sz="1800" i="1">
                <a:solidFill>
                  <a:srgbClr val="061244"/>
                </a:solidFill>
                <a:latin typeface="Arial Black" pitchFamily="34" charset="0"/>
              </a:rPr>
              <a:t>A</a:t>
            </a:r>
            <a:r>
              <a:rPr kumimoji="0" lang="en-US" altLang="zh-TW" sz="1800" i="1">
                <a:solidFill>
                  <a:srgbClr val="0A1D6E"/>
                </a:solidFill>
                <a:latin typeface="Arial Black" pitchFamily="34" charset="0"/>
              </a:rPr>
              <a:t>C</a:t>
            </a:r>
            <a:r>
              <a:rPr kumimoji="0" lang="en-US" altLang="zh-TW" sz="1800" i="1">
                <a:solidFill>
                  <a:srgbClr val="0E2898"/>
                </a:solidFill>
                <a:latin typeface="Arial Black" pitchFamily="34" charset="0"/>
              </a:rPr>
              <a:t>C</a:t>
            </a:r>
            <a:r>
              <a:rPr kumimoji="0" lang="en-US" altLang="zh-TW" sz="1800" i="1">
                <a:solidFill>
                  <a:srgbClr val="1234C2"/>
                </a:solidFill>
                <a:latin typeface="Arial Black" pitchFamily="34" charset="0"/>
              </a:rPr>
              <a:t>E</a:t>
            </a:r>
            <a:r>
              <a:rPr kumimoji="0" lang="en-US" altLang="zh-TW" sz="1800" i="1">
                <a:solidFill>
                  <a:srgbClr val="1840EA"/>
                </a:solidFill>
                <a:latin typeface="Arial Black" pitchFamily="34" charset="0"/>
              </a:rPr>
              <a:t>S</a:t>
            </a:r>
            <a:r>
              <a:rPr kumimoji="0" lang="en-US" altLang="zh-TW" sz="1800" i="1">
                <a:solidFill>
                  <a:srgbClr val="2349EB"/>
                </a:solidFill>
                <a:latin typeface="Arial Black" pitchFamily="34" charset="0"/>
              </a:rPr>
              <a:t>S </a:t>
            </a:r>
            <a:r>
              <a:rPr kumimoji="0" lang="en-US" altLang="zh-TW" sz="1800" i="1">
                <a:solidFill>
                  <a:srgbClr val="4767EF"/>
                </a:solidFill>
                <a:latin typeface="Arial Black" pitchFamily="34" charset="0"/>
              </a:rPr>
              <a:t>I</a:t>
            </a:r>
            <a:r>
              <a:rPr kumimoji="0" lang="en-US" altLang="zh-TW" sz="1800" i="1">
                <a:solidFill>
                  <a:srgbClr val="6781F1"/>
                </a:solidFill>
                <a:latin typeface="Arial Black" pitchFamily="34" charset="0"/>
              </a:rPr>
              <a:t>C</a:t>
            </a:r>
            <a:r>
              <a:rPr kumimoji="0" lang="en-US" altLang="zh-TW" sz="1800" i="1">
                <a:solidFill>
                  <a:srgbClr val="3558ED"/>
                </a:solidFill>
                <a:latin typeface="Arial Black" pitchFamily="34" charset="0"/>
              </a:rPr>
              <a:t> </a:t>
            </a:r>
            <a:r>
              <a:rPr kumimoji="0" lang="en-US" altLang="zh-TW" sz="1800" i="1">
                <a:solidFill>
                  <a:srgbClr val="869BF4"/>
                </a:solidFill>
                <a:latin typeface="Arial Black" pitchFamily="34" charset="0"/>
              </a:rPr>
              <a:t>L</a:t>
            </a:r>
            <a:r>
              <a:rPr kumimoji="0" lang="en-US" altLang="zh-TW" sz="1800" i="1">
                <a:solidFill>
                  <a:srgbClr val="A7B6F7"/>
                </a:solidFill>
                <a:latin typeface="Arial Black" pitchFamily="34" charset="0"/>
              </a:rPr>
              <a:t>A</a:t>
            </a:r>
            <a:r>
              <a:rPr kumimoji="0" lang="en-US" altLang="zh-TW" sz="1800" i="1">
                <a:solidFill>
                  <a:srgbClr val="CDD6FB"/>
                </a:solidFill>
                <a:latin typeface="Arial Black" pitchFamily="34" charset="0"/>
              </a:rPr>
              <a:t>B</a:t>
            </a: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457200" y="381000"/>
            <a:ext cx="708660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0" hangingPunct="0">
              <a:spcBef>
                <a:spcPct val="50000"/>
              </a:spcBef>
              <a:defRPr/>
            </a:pPr>
            <a:r>
              <a:rPr kumimoji="0" lang="en-US" altLang="zh-TW" sz="900" b="1" i="1">
                <a:solidFill>
                  <a:srgbClr val="303030"/>
                </a:solidFill>
                <a:cs typeface="Arial" charset="0"/>
              </a:rPr>
              <a:t>Graduate Institute of Electronics Engineering, NTU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1075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</a:p>
        </p:txBody>
      </p:sp>
    </p:spTree>
    <p:extLst>
      <p:ext uri="{BB962C8B-B14F-4D97-AF65-F5344CB8AC3E}">
        <p14:creationId xmlns:p14="http://schemas.microsoft.com/office/powerpoint/2010/main" val="78321095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100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350"/>
            </a:lvl3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>
                <a:solidFill>
                  <a:srgbClr val="000000"/>
                </a:solidFill>
              </a:rPr>
              <a:t>P. </a:t>
            </a:r>
            <a:fld id="{76795948-1A2E-41C5-BC46-5D8425F8FCA0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464491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>
                <a:solidFill>
                  <a:srgbClr val="000000"/>
                </a:solidFill>
              </a:rPr>
              <a:t>P. </a:t>
            </a:r>
            <a:fld id="{11BF5189-DF0A-4EB0-A9F9-43DFA847437D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315863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85800" y="1828800"/>
            <a:ext cx="38100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38100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>
                <a:solidFill>
                  <a:srgbClr val="000000"/>
                </a:solidFill>
              </a:rPr>
              <a:t>P. </a:t>
            </a:r>
            <a:fld id="{1BA56C42-000D-45F8-B9E4-77389DE4DDED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027809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>
                <a:solidFill>
                  <a:srgbClr val="000000"/>
                </a:solidFill>
              </a:rPr>
              <a:t>P. </a:t>
            </a:r>
            <a:fld id="{B8B399AD-98B4-462A-9886-16391F2005B7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8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797829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>
                <a:solidFill>
                  <a:srgbClr val="000000"/>
                </a:solidFill>
              </a:rPr>
              <a:t>P. </a:t>
            </a:r>
            <a:fld id="{20D34FB4-20D5-4A67-8A07-F3864216CBE8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543050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>
                <a:solidFill>
                  <a:srgbClr val="000000"/>
                </a:solidFill>
              </a:rPr>
              <a:t>P. </a:t>
            </a:r>
            <a:fld id="{6BCDD71E-73F6-4F5F-A8F8-5F895F3020C3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3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9662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5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5" y="2906721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788" indent="0">
              <a:buNone/>
              <a:defRPr sz="1350"/>
            </a:lvl2pPr>
            <a:lvl3pPr marL="685576" indent="0">
              <a:buNone/>
              <a:defRPr sz="1200"/>
            </a:lvl3pPr>
            <a:lvl4pPr marL="1028363" indent="0">
              <a:buNone/>
              <a:defRPr sz="1050"/>
            </a:lvl4pPr>
            <a:lvl5pPr marL="1371152" indent="0">
              <a:buNone/>
              <a:defRPr sz="1050"/>
            </a:lvl5pPr>
            <a:lvl6pPr marL="1713938" indent="0">
              <a:buNone/>
              <a:defRPr sz="1050"/>
            </a:lvl6pPr>
            <a:lvl7pPr marL="2056727" indent="0">
              <a:buNone/>
              <a:defRPr sz="1050"/>
            </a:lvl7pPr>
            <a:lvl8pPr marL="2399515" indent="0">
              <a:buNone/>
              <a:defRPr sz="1050"/>
            </a:lvl8pPr>
            <a:lvl9pPr marL="2742302" indent="0">
              <a:buNone/>
              <a:defRPr sz="105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402571725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>
                <a:solidFill>
                  <a:srgbClr val="000000"/>
                </a:solidFill>
              </a:rPr>
              <a:t>P. </a:t>
            </a:r>
            <a:fld id="{5BC2A1F9-63F6-4295-9E2B-5137DD492A45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536277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zh-TW" altLang="en-US" noProof="0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>
                <a:solidFill>
                  <a:srgbClr val="000000"/>
                </a:solidFill>
              </a:rPr>
              <a:t>P. </a:t>
            </a:r>
            <a:fld id="{6A473EE4-3B64-4F55-A703-274A6355879D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999552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>
                <a:solidFill>
                  <a:srgbClr val="000000"/>
                </a:solidFill>
              </a:rPr>
              <a:t>P. </a:t>
            </a:r>
            <a:fld id="{1B44AF99-D8E0-4596-913D-85151C393DEA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346617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15100" y="914400"/>
            <a:ext cx="1943100" cy="53340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85800" y="914400"/>
            <a:ext cx="5676900" cy="533400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>
                <a:solidFill>
                  <a:srgbClr val="000000"/>
                </a:solidFill>
              </a:rPr>
              <a:t>P. </a:t>
            </a:r>
            <a:fld id="{4F669347-A480-4D87-94F5-57A52566A95E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367402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914400"/>
            <a:ext cx="7772400" cy="762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685800" y="1828800"/>
            <a:ext cx="3810000" cy="44196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3810000" cy="44196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>
                <a:solidFill>
                  <a:srgbClr val="000000"/>
                </a:solidFill>
              </a:rPr>
              <a:t>P. </a:t>
            </a:r>
            <a:fld id="{2080336A-D57A-4C7A-8314-6927C550AADA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746147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標題及物件在文字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914400"/>
            <a:ext cx="7772400" cy="762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85800" y="1828800"/>
            <a:ext cx="7772400" cy="21336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85800" y="4114800"/>
            <a:ext cx="7772400" cy="21336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>
                <a:solidFill>
                  <a:srgbClr val="000000"/>
                </a:solidFill>
              </a:rPr>
              <a:t>P. </a:t>
            </a:r>
            <a:fld id="{0FAD609D-FBA0-4833-B637-A6123ED7C151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992054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標題及文字在物件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914400"/>
            <a:ext cx="7772400" cy="762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685800" y="1828800"/>
            <a:ext cx="7772400" cy="21336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85800" y="4114800"/>
            <a:ext cx="7772400" cy="21336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>
                <a:solidFill>
                  <a:srgbClr val="000000"/>
                </a:solidFill>
              </a:rPr>
              <a:t>P. </a:t>
            </a:r>
            <a:fld id="{ED21F134-1F18-4CEC-A26B-2170513B8358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562013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標題，文字及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914400"/>
            <a:ext cx="7772400" cy="762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685800" y="1828800"/>
            <a:ext cx="3810000" cy="44196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4648200" y="1828800"/>
            <a:ext cx="3810000" cy="21336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3810000" cy="21336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>
                <a:solidFill>
                  <a:srgbClr val="000000"/>
                </a:solidFill>
              </a:rPr>
              <a:t>P. </a:t>
            </a:r>
            <a:fld id="{12BF0C42-9EF9-416B-A749-E7976082AD69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7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076887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75A0546-1417-411B-9C03-BD75F531D44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114800" y="6324600"/>
            <a:ext cx="4495800" cy="15240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 sz="1350"/>
          </a:p>
        </p:txBody>
      </p:sp>
      <p:sp>
        <p:nvSpPr>
          <p:cNvPr id="19" name="Rectangle 3">
            <a:extLst>
              <a:ext uri="{FF2B5EF4-FFF2-40B4-BE49-F238E27FC236}">
                <a16:creationId xmlns:a16="http://schemas.microsoft.com/office/drawing/2014/main" id="{D40E62ED-D3F5-4980-85A8-BA4AE438BD1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84213" y="3429000"/>
            <a:ext cx="7739062" cy="15240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 sz="1350"/>
          </a:p>
        </p:txBody>
      </p:sp>
      <p:sp>
        <p:nvSpPr>
          <p:cNvPr id="20" name="Rectangle 3">
            <a:extLst>
              <a:ext uri="{FF2B5EF4-FFF2-40B4-BE49-F238E27FC236}">
                <a16:creationId xmlns:a16="http://schemas.microsoft.com/office/drawing/2014/main" id="{BECA6736-D0B3-4030-B950-D219EF3FFD2E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6" y="2133600"/>
            <a:ext cx="7772400" cy="121443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21" name="Rectangle 4">
            <a:extLst>
              <a:ext uri="{FF2B5EF4-FFF2-40B4-BE49-F238E27FC236}">
                <a16:creationId xmlns:a16="http://schemas.microsoft.com/office/drawing/2014/main" id="{E417C0E2-C180-4B8A-88E9-2734FDEBEE58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4068765"/>
            <a:ext cx="6400800" cy="1417637"/>
          </a:xfrm>
          <a:prstGeom prst="rect">
            <a:avLst/>
          </a:prstGeo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TW" altLang="en-US" dirty="0"/>
              <a:t>按一下以編輯母片副標題樣式</a:t>
            </a:r>
          </a:p>
        </p:txBody>
      </p:sp>
      <p:sp>
        <p:nvSpPr>
          <p:cNvPr id="22" name="Rectangle 10">
            <a:extLst>
              <a:ext uri="{FF2B5EF4-FFF2-40B4-BE49-F238E27FC236}">
                <a16:creationId xmlns:a16="http://schemas.microsoft.com/office/drawing/2014/main" id="{29C38ECC-5412-456D-BAA3-D94B7D39126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10" tIns="45706" rIns="91410" bIns="45706" numCol="1" anchor="t" anchorCtr="0" compatLnSpc="1">
            <a:prstTxWarp prst="textNoShape">
              <a:avLst/>
            </a:prstTxWarp>
          </a:bodyPr>
          <a:lstStyle>
            <a:lvl1pPr algn="r">
              <a:defRPr sz="1050">
                <a:latin typeface="Arial" pitchFamily="34" charset="0"/>
                <a:ea typeface="新細明體" pitchFamily="18" charset="-120"/>
              </a:defRPr>
            </a:lvl1pPr>
          </a:lstStyle>
          <a:p>
            <a:fld id="{8F1810F8-6060-463F-85AB-707945778F3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3" name="Text Box 9">
            <a:extLst>
              <a:ext uri="{FF2B5EF4-FFF2-40B4-BE49-F238E27FC236}">
                <a16:creationId xmlns:a16="http://schemas.microsoft.com/office/drawing/2014/main" id="{19887032-5FD4-2FA3-CD84-DBA1D39701C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822361" y="410357"/>
            <a:ext cx="7086600" cy="2538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8558" tIns="34280" rIns="68558" bIns="3428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37931725" indent="-37474525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r">
              <a:spcBef>
                <a:spcPct val="50000"/>
              </a:spcBef>
              <a:defRPr/>
            </a:pPr>
            <a:r>
              <a:rPr kumimoji="0" lang="en-US" altLang="zh-TW" sz="1200" b="1" i="1" dirty="0">
                <a:solidFill>
                  <a:srgbClr val="303030"/>
                </a:solidFill>
                <a:cs typeface="Arial" pitchFamily="34" charset="0"/>
              </a:rPr>
              <a:t>Institute of Electronics, NYCU</a:t>
            </a:r>
          </a:p>
        </p:txBody>
      </p:sp>
      <p:pic>
        <p:nvPicPr>
          <p:cNvPr id="4" name="Picture 3" descr="A blue and black logo&#10;&#10;Description automatically generated">
            <a:extLst>
              <a:ext uri="{FF2B5EF4-FFF2-40B4-BE49-F238E27FC236}">
                <a16:creationId xmlns:a16="http://schemas.microsoft.com/office/drawing/2014/main" id="{5F6B3963-BF49-A1E5-AE65-2E8696D4801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14" t="19398" r="18764" b="19265"/>
          <a:stretch/>
        </p:blipFill>
        <p:spPr>
          <a:xfrm>
            <a:off x="176306" y="28990"/>
            <a:ext cx="1419836" cy="1404152"/>
          </a:xfrm>
          <a:prstGeom prst="rect">
            <a:avLst/>
          </a:prstGeom>
        </p:spPr>
      </p:pic>
      <p:sp>
        <p:nvSpPr>
          <p:cNvPr id="5" name="Rectangle 8">
            <a:extLst>
              <a:ext uri="{FF2B5EF4-FFF2-40B4-BE49-F238E27FC236}">
                <a16:creationId xmlns:a16="http://schemas.microsoft.com/office/drawing/2014/main" id="{7BD56FF8-18A0-C796-736E-815FAAC7E59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098311" y="6245567"/>
            <a:ext cx="2715001" cy="3770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68558" tIns="34280" rIns="68558" bIns="34280">
            <a:spAutoFit/>
          </a:bodyPr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i="1" dirty="0">
                <a:solidFill>
                  <a:srgbClr val="061244"/>
                </a:solidFill>
                <a:latin typeface="Arial Black" pitchFamily="34" charset="0"/>
              </a:rPr>
              <a:t>N</a:t>
            </a:r>
            <a:r>
              <a:rPr kumimoji="0" lang="en-US" altLang="zh-TW" sz="2000" i="1" dirty="0">
                <a:solidFill>
                  <a:srgbClr val="0A1D6E"/>
                </a:solidFill>
                <a:latin typeface="Arial Black" pitchFamily="34" charset="0"/>
              </a:rPr>
              <a:t>Y</a:t>
            </a:r>
            <a:r>
              <a:rPr kumimoji="0" lang="en-US" altLang="zh-TW" sz="2000" i="1" dirty="0">
                <a:solidFill>
                  <a:srgbClr val="2349EB"/>
                </a:solidFill>
                <a:latin typeface="Arial Black" pitchFamily="34" charset="0"/>
              </a:rPr>
              <a:t>C</a:t>
            </a:r>
            <a:r>
              <a:rPr kumimoji="0" lang="en-US" altLang="zh-TW" sz="2000" i="1" dirty="0">
                <a:solidFill>
                  <a:srgbClr val="869BF4"/>
                </a:solidFill>
                <a:latin typeface="Arial Black" pitchFamily="34" charset="0"/>
              </a:rPr>
              <a:t>U </a:t>
            </a:r>
            <a:r>
              <a:rPr kumimoji="0" lang="en-US" altLang="zh-TW" sz="2000" i="1" dirty="0">
                <a:solidFill>
                  <a:srgbClr val="061244"/>
                </a:solidFill>
                <a:latin typeface="Arial Black" pitchFamily="34" charset="0"/>
              </a:rPr>
              <a:t>CE</a:t>
            </a:r>
            <a:r>
              <a:rPr kumimoji="0" lang="en-US" altLang="zh-TW" sz="2000" i="1" dirty="0">
                <a:solidFill>
                  <a:srgbClr val="0A1D6E"/>
                </a:solidFill>
                <a:latin typeface="Arial Black" pitchFamily="34" charset="0"/>
              </a:rPr>
              <a:t>R</a:t>
            </a:r>
            <a:r>
              <a:rPr kumimoji="0" lang="en-US" altLang="zh-TW" sz="2000" i="1" dirty="0">
                <a:solidFill>
                  <a:srgbClr val="1234C2"/>
                </a:solidFill>
                <a:latin typeface="Arial Black" pitchFamily="34" charset="0"/>
              </a:rPr>
              <a:t>E</a:t>
            </a:r>
            <a:r>
              <a:rPr kumimoji="0" lang="en-US" altLang="zh-TW" sz="2000" i="1" dirty="0">
                <a:solidFill>
                  <a:srgbClr val="2349EB"/>
                </a:solidFill>
                <a:latin typeface="Arial Black" pitchFamily="34" charset="0"/>
              </a:rPr>
              <a:t>S </a:t>
            </a:r>
            <a:r>
              <a:rPr kumimoji="0" lang="en-US" altLang="zh-TW" sz="2000" i="1" dirty="0">
                <a:solidFill>
                  <a:srgbClr val="869BF4"/>
                </a:solidFill>
                <a:latin typeface="Arial Black" pitchFamily="34" charset="0"/>
              </a:rPr>
              <a:t>L</a:t>
            </a:r>
            <a:r>
              <a:rPr kumimoji="0" lang="en-US" altLang="zh-TW" sz="2000" i="1" dirty="0">
                <a:solidFill>
                  <a:srgbClr val="A7B6F7"/>
                </a:solidFill>
                <a:latin typeface="Arial Black" pitchFamily="34" charset="0"/>
              </a:rPr>
              <a:t>A</a:t>
            </a:r>
            <a:r>
              <a:rPr kumimoji="0" lang="en-US" altLang="zh-TW" sz="2000" i="1" dirty="0">
                <a:solidFill>
                  <a:srgbClr val="CDD6FB"/>
                </a:solidFill>
                <a:latin typeface="Arial Black" pitchFamily="34" charset="0"/>
              </a:rPr>
              <a:t>B</a:t>
            </a:r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9B5B1D37-9DAB-997F-D375-71C24991217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06" y="5825608"/>
            <a:ext cx="897119" cy="889645"/>
          </a:xfrm>
          <a:prstGeom prst="rect">
            <a:avLst/>
          </a:prstGeom>
        </p:spPr>
      </p:pic>
      <p:sp>
        <p:nvSpPr>
          <p:cNvPr id="7" name="Rectangle 3">
            <a:extLst>
              <a:ext uri="{FF2B5EF4-FFF2-40B4-BE49-F238E27FC236}">
                <a16:creationId xmlns:a16="http://schemas.microsoft.com/office/drawing/2014/main" id="{5BF76E9E-F8CF-5A6A-E937-59D44E8BEDF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905000" y="722312"/>
            <a:ext cx="6477000" cy="115888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236334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81000" y="762000"/>
            <a:ext cx="7620000" cy="762000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+mj-lt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1000" y="1676400"/>
            <a:ext cx="8382000" cy="480060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</p:txBody>
      </p:sp>
    </p:spTree>
    <p:extLst>
      <p:ext uri="{BB962C8B-B14F-4D97-AF65-F5344CB8AC3E}">
        <p14:creationId xmlns:p14="http://schemas.microsoft.com/office/powerpoint/2010/main" val="1199857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1191732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81000" y="762000"/>
            <a:ext cx="8382000" cy="762000"/>
          </a:xfrm>
          <a:prstGeom prst="rect">
            <a:avLst/>
          </a:prstGeom>
        </p:spPr>
        <p:txBody>
          <a:bodyPr/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381000" y="1676404"/>
            <a:ext cx="4152900" cy="48006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 marL="541338" indent="-284163">
              <a:defRPr sz="2000"/>
            </a:lvl2pPr>
            <a:lvl3pPr marL="717550" indent="-227013">
              <a:defRPr sz="1800"/>
            </a:lvl3pPr>
            <a:lvl4pPr marL="900113" indent="-227013"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</p:txBody>
      </p:sp>
      <p:sp>
        <p:nvSpPr>
          <p:cNvPr id="5" name="內容版面配置區 2"/>
          <p:cNvSpPr>
            <a:spLocks noGrp="1"/>
          </p:cNvSpPr>
          <p:nvPr>
            <p:ph sz="half" idx="10"/>
          </p:nvPr>
        </p:nvSpPr>
        <p:spPr>
          <a:xfrm>
            <a:off x="4610100" y="1676400"/>
            <a:ext cx="4152900" cy="48006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 marL="541338" indent="-284163">
              <a:defRPr sz="2000"/>
            </a:lvl2pPr>
            <a:lvl3pPr marL="717550" indent="-227013">
              <a:defRPr sz="1800"/>
            </a:lvl3pPr>
            <a:lvl4pPr marL="900113" indent="-227013"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</p:txBody>
      </p:sp>
    </p:spTree>
    <p:extLst>
      <p:ext uri="{BB962C8B-B14F-4D97-AF65-F5344CB8AC3E}">
        <p14:creationId xmlns:p14="http://schemas.microsoft.com/office/powerpoint/2010/main" val="403391542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5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5" y="2906719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050" indent="0">
              <a:buNone/>
              <a:defRPr sz="1800"/>
            </a:lvl2pPr>
            <a:lvl3pPr marL="914101" indent="0">
              <a:buNone/>
              <a:defRPr sz="1600"/>
            </a:lvl3pPr>
            <a:lvl4pPr marL="1371151" indent="0">
              <a:buNone/>
              <a:defRPr sz="1400"/>
            </a:lvl4pPr>
            <a:lvl5pPr marL="1828202" indent="0">
              <a:buNone/>
              <a:defRPr sz="1400"/>
            </a:lvl5pPr>
            <a:lvl6pPr marL="2285251" indent="0">
              <a:buNone/>
              <a:defRPr sz="1400"/>
            </a:lvl6pPr>
            <a:lvl7pPr marL="2742302" indent="0">
              <a:buNone/>
              <a:defRPr sz="1400"/>
            </a:lvl7pPr>
            <a:lvl8pPr marL="3199353" indent="0">
              <a:buNone/>
              <a:defRPr sz="1400"/>
            </a:lvl8pPr>
            <a:lvl9pPr marL="3656403" indent="0">
              <a:buNone/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11978748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1637154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標題及文字在物件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914400"/>
            <a:ext cx="7772400" cy="762000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685800" y="1828800"/>
            <a:ext cx="7772400" cy="21336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85800" y="4114800"/>
            <a:ext cx="7772400" cy="21336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477000"/>
            <a:ext cx="1905000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>
                <a:solidFill>
                  <a:srgbClr val="000000"/>
                </a:solidFill>
              </a:rPr>
              <a:t>pp. </a:t>
            </a:r>
            <a:fld id="{7E1F9083-2D5E-4DCD-A8C7-6162BE6D0F14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5784907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</a:p>
        </p:txBody>
      </p:sp>
    </p:spTree>
    <p:extLst>
      <p:ext uri="{BB962C8B-B14F-4D97-AF65-F5344CB8AC3E}">
        <p14:creationId xmlns:p14="http://schemas.microsoft.com/office/powerpoint/2010/main" val="3608294080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893461531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543549626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76400"/>
            <a:ext cx="39243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86300" y="1676400"/>
            <a:ext cx="3925888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542388537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552000823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2278607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標題及文字在物件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914400"/>
            <a:ext cx="7772400" cy="762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685800" y="1828800"/>
            <a:ext cx="7772400" cy="21336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85800" y="4114800"/>
            <a:ext cx="7772400" cy="21336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477000"/>
            <a:ext cx="1905000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8F1810F8-6060-463F-85AB-707945778F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0850360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0113287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290098951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275138942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3730154406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67500" y="762000"/>
            <a:ext cx="2095500" cy="57150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381000" y="762000"/>
            <a:ext cx="6134100" cy="571500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4143456161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</a:p>
        </p:txBody>
      </p:sp>
    </p:spTree>
    <p:extLst>
      <p:ext uri="{BB962C8B-B14F-4D97-AF65-F5344CB8AC3E}">
        <p14:creationId xmlns:p14="http://schemas.microsoft.com/office/powerpoint/2010/main" val="1893381294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206746712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773732924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76400"/>
            <a:ext cx="39243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86300" y="1676400"/>
            <a:ext cx="3925888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4126880703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827731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</a:p>
        </p:txBody>
      </p:sp>
    </p:spTree>
    <p:extLst>
      <p:ext uri="{BB962C8B-B14F-4D97-AF65-F5344CB8AC3E}">
        <p14:creationId xmlns:p14="http://schemas.microsoft.com/office/powerpoint/2010/main" val="3969072629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2127719448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07097201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913632578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8249169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1490855886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67500" y="762000"/>
            <a:ext cx="2095500" cy="57150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381000" y="762000"/>
            <a:ext cx="6134100" cy="571500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1242071691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gray">
          <a:xfrm>
            <a:off x="457200" y="2362200"/>
            <a:ext cx="8226425" cy="28575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50000">
                <a:srgbClr val="C0C0C0"/>
              </a:gs>
              <a:gs pos="100000">
                <a:schemeClr val="tx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TW" altLang="zh-TW" sz="24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4270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4270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3124200"/>
            <a:ext cx="6400800" cy="1752600"/>
          </a:xfrm>
        </p:spPr>
        <p:txBody>
          <a:bodyPr/>
          <a:lstStyle>
            <a:lvl1pPr marL="0" indent="0" algn="ctr">
              <a:buFont typeface="標楷體" pitchFamily="65" charset="-120"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5" name="Slide Number Placeholder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04025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>
                <a:ea typeface="新細明體" pitchFamily="18" charset="-120"/>
              </a:defRPr>
            </a:lvl1pPr>
          </a:lstStyle>
          <a:p>
            <a:pPr>
              <a:defRPr/>
            </a:pPr>
            <a:fld id="{B7B1E775-0B96-40A8-8227-29B88E58C56A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488" y="6292850"/>
            <a:ext cx="2146300" cy="56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401777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082090" y="6326372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7B0E40-838E-44C8-8537-DA4C635197EA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9152799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355F5-F799-4671-9CB8-7FC2BDF19CF6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0702554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標題，1 個大物件與 2 個小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8070850" cy="68421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539750" y="981075"/>
            <a:ext cx="3990975" cy="5287963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4683125" y="981075"/>
            <a:ext cx="3992563" cy="25669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4683125" y="3700463"/>
            <a:ext cx="3992563" cy="2568575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D0B935-75A3-4F97-B8FE-48499DD033B5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0811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1055646808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Ntulogo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152400"/>
            <a:ext cx="1600200" cy="160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3048000" y="685800"/>
            <a:ext cx="4495800" cy="1524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tint val="33725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685800" y="3429000"/>
            <a:ext cx="4495800" cy="1524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tint val="33725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4114800" y="6324600"/>
            <a:ext cx="4495800" cy="1524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tint val="33725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5562600" y="6172200"/>
            <a:ext cx="2790825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kumimoji="0" lang="en-US" altLang="zh-TW" sz="2400" i="1">
                <a:solidFill>
                  <a:srgbClr val="061244"/>
                </a:solidFill>
                <a:latin typeface="Arial Black" pitchFamily="34" charset="0"/>
              </a:rPr>
              <a:t>A</a:t>
            </a:r>
            <a:r>
              <a:rPr kumimoji="0" lang="en-US" altLang="zh-TW" sz="2400" i="1">
                <a:solidFill>
                  <a:srgbClr val="0A1D6E"/>
                </a:solidFill>
                <a:latin typeface="Arial Black" pitchFamily="34" charset="0"/>
              </a:rPr>
              <a:t>C</a:t>
            </a:r>
            <a:r>
              <a:rPr kumimoji="0" lang="en-US" altLang="zh-TW" sz="2400" i="1">
                <a:solidFill>
                  <a:srgbClr val="0E2898"/>
                </a:solidFill>
                <a:latin typeface="Arial Black" pitchFamily="34" charset="0"/>
              </a:rPr>
              <a:t>C</a:t>
            </a:r>
            <a:r>
              <a:rPr kumimoji="0" lang="en-US" altLang="zh-TW" sz="2400" i="1">
                <a:solidFill>
                  <a:srgbClr val="1234C2"/>
                </a:solidFill>
                <a:latin typeface="Arial Black" pitchFamily="34" charset="0"/>
              </a:rPr>
              <a:t>E</a:t>
            </a:r>
            <a:r>
              <a:rPr kumimoji="0" lang="en-US" altLang="zh-TW" sz="2400" i="1">
                <a:solidFill>
                  <a:srgbClr val="1840EA"/>
                </a:solidFill>
                <a:latin typeface="Arial Black" pitchFamily="34" charset="0"/>
              </a:rPr>
              <a:t>S</a:t>
            </a:r>
            <a:r>
              <a:rPr kumimoji="0" lang="en-US" altLang="zh-TW" sz="2400" i="1">
                <a:solidFill>
                  <a:srgbClr val="2349EB"/>
                </a:solidFill>
                <a:latin typeface="Arial Black" pitchFamily="34" charset="0"/>
              </a:rPr>
              <a:t>S </a:t>
            </a:r>
            <a:r>
              <a:rPr kumimoji="0" lang="en-US" altLang="zh-TW" sz="2400" i="1">
                <a:solidFill>
                  <a:srgbClr val="4767EF"/>
                </a:solidFill>
                <a:latin typeface="Arial Black" pitchFamily="34" charset="0"/>
              </a:rPr>
              <a:t>I</a:t>
            </a:r>
            <a:r>
              <a:rPr kumimoji="0" lang="en-US" altLang="zh-TW" sz="2400" i="1">
                <a:solidFill>
                  <a:srgbClr val="6781F1"/>
                </a:solidFill>
                <a:latin typeface="Arial Black" pitchFamily="34" charset="0"/>
              </a:rPr>
              <a:t>C</a:t>
            </a:r>
            <a:r>
              <a:rPr kumimoji="0" lang="en-US" altLang="zh-TW" sz="2400" i="1">
                <a:solidFill>
                  <a:srgbClr val="3558ED"/>
                </a:solidFill>
                <a:latin typeface="Arial Black" pitchFamily="34" charset="0"/>
              </a:rPr>
              <a:t> </a:t>
            </a:r>
            <a:r>
              <a:rPr kumimoji="0" lang="en-US" altLang="zh-TW" sz="2400" i="1">
                <a:solidFill>
                  <a:srgbClr val="869BF4"/>
                </a:solidFill>
                <a:latin typeface="Arial Black" pitchFamily="34" charset="0"/>
              </a:rPr>
              <a:t>L</a:t>
            </a:r>
            <a:r>
              <a:rPr kumimoji="0" lang="en-US" altLang="zh-TW" sz="2400" i="1">
                <a:solidFill>
                  <a:srgbClr val="A7B6F7"/>
                </a:solidFill>
                <a:latin typeface="Arial Black" pitchFamily="34" charset="0"/>
              </a:rPr>
              <a:t>A</a:t>
            </a:r>
            <a:r>
              <a:rPr kumimoji="0" lang="en-US" altLang="zh-TW" sz="2400" i="1">
                <a:solidFill>
                  <a:srgbClr val="CDD6FB"/>
                </a:solidFill>
                <a:latin typeface="Arial Black" pitchFamily="34" charset="0"/>
              </a:rPr>
              <a:t>B</a:t>
            </a: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457200" y="381000"/>
            <a:ext cx="70866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0" hangingPunct="0">
              <a:spcBef>
                <a:spcPct val="50000"/>
              </a:spcBef>
              <a:defRPr/>
            </a:pPr>
            <a:r>
              <a:rPr kumimoji="0" lang="en-US" altLang="zh-TW" sz="1200" b="1" i="1">
                <a:solidFill>
                  <a:srgbClr val="303030"/>
                </a:solidFill>
                <a:cs typeface="Arial" charset="0"/>
              </a:rPr>
              <a:t>Graduate Institute of Electronics Engineering, NTU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1075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</a:p>
        </p:txBody>
      </p:sp>
    </p:spTree>
    <p:extLst>
      <p:ext uri="{BB962C8B-B14F-4D97-AF65-F5344CB8AC3E}">
        <p14:creationId xmlns:p14="http://schemas.microsoft.com/office/powerpoint/2010/main" val="401953139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>
                <a:solidFill>
                  <a:srgbClr val="000000"/>
                </a:solidFill>
              </a:rPr>
              <a:t>P. </a:t>
            </a:r>
            <a:fld id="{76795948-1A2E-41C5-BC46-5D8425F8FCA0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3666928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>
                <a:solidFill>
                  <a:srgbClr val="000000"/>
                </a:solidFill>
              </a:rPr>
              <a:t>P. </a:t>
            </a:r>
            <a:fld id="{11BF5189-DF0A-4EB0-A9F9-43DFA847437D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6952203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85800" y="1828800"/>
            <a:ext cx="38100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38100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>
                <a:solidFill>
                  <a:srgbClr val="000000"/>
                </a:solidFill>
              </a:rPr>
              <a:t>P. </a:t>
            </a:r>
            <a:fld id="{1BA56C42-000D-45F8-B9E4-77389DE4DDED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3848743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>
                <a:solidFill>
                  <a:srgbClr val="000000"/>
                </a:solidFill>
              </a:rPr>
              <a:t>P. </a:t>
            </a:r>
            <a:fld id="{B8B399AD-98B4-462A-9886-16391F2005B7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8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6447026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>
                <a:solidFill>
                  <a:srgbClr val="000000"/>
                </a:solidFill>
              </a:rPr>
              <a:t>P. </a:t>
            </a:r>
            <a:fld id="{20D34FB4-20D5-4A67-8A07-F3864216CBE8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6577503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>
                <a:solidFill>
                  <a:srgbClr val="000000"/>
                </a:solidFill>
              </a:rPr>
              <a:t>P. </a:t>
            </a:r>
            <a:fld id="{6BCDD71E-73F6-4F5F-A8F8-5F895F3020C3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3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722840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>
                <a:solidFill>
                  <a:srgbClr val="000000"/>
                </a:solidFill>
              </a:rPr>
              <a:t>P. </a:t>
            </a:r>
            <a:fld id="{5BC2A1F9-63F6-4295-9E2B-5137DD492A45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1647220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>
                <a:solidFill>
                  <a:srgbClr val="000000"/>
                </a:solidFill>
              </a:rPr>
              <a:t>P. </a:t>
            </a:r>
            <a:fld id="{6A473EE4-3B64-4F55-A703-274A6355879D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1784587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>
                <a:solidFill>
                  <a:srgbClr val="000000"/>
                </a:solidFill>
              </a:rPr>
              <a:t>P. </a:t>
            </a:r>
            <a:fld id="{1B44AF99-D8E0-4596-913D-85151C393DEA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0837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854214005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15100" y="914400"/>
            <a:ext cx="1943100" cy="53340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85800" y="914400"/>
            <a:ext cx="5676900" cy="533400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>
                <a:solidFill>
                  <a:srgbClr val="000000"/>
                </a:solidFill>
              </a:rPr>
              <a:t>P. </a:t>
            </a:r>
            <a:fld id="{4F669347-A480-4D87-94F5-57A52566A95E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4612818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914400"/>
            <a:ext cx="7772400" cy="762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685800" y="1828800"/>
            <a:ext cx="3810000" cy="44196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3810000" cy="44196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>
                <a:solidFill>
                  <a:srgbClr val="000000"/>
                </a:solidFill>
              </a:rPr>
              <a:t>P. </a:t>
            </a:r>
            <a:fld id="{2080336A-D57A-4C7A-8314-6927C550AADA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8483260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標題及物件在文字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914400"/>
            <a:ext cx="7772400" cy="762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85800" y="1828800"/>
            <a:ext cx="7772400" cy="21336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85800" y="4114800"/>
            <a:ext cx="7772400" cy="21336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>
                <a:solidFill>
                  <a:srgbClr val="000000"/>
                </a:solidFill>
              </a:rPr>
              <a:t>P. </a:t>
            </a:r>
            <a:fld id="{0FAD609D-FBA0-4833-B637-A6123ED7C151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768490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標題及文字在物件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914400"/>
            <a:ext cx="7772400" cy="762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685800" y="1828800"/>
            <a:ext cx="7772400" cy="21336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85800" y="4114800"/>
            <a:ext cx="7772400" cy="21336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>
                <a:solidFill>
                  <a:srgbClr val="000000"/>
                </a:solidFill>
              </a:rPr>
              <a:t>P. </a:t>
            </a:r>
            <a:fld id="{ED21F134-1F18-4CEC-A26B-2170513B8358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1847882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標題，文字及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914400"/>
            <a:ext cx="7772400" cy="762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685800" y="1828800"/>
            <a:ext cx="3810000" cy="44196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4648200" y="1828800"/>
            <a:ext cx="3810000" cy="21336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3810000" cy="21336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>
                <a:solidFill>
                  <a:srgbClr val="000000"/>
                </a:solidFill>
              </a:rPr>
              <a:t>P. </a:t>
            </a:r>
            <a:fld id="{12BF0C42-9EF9-416B-A749-E7976082AD69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7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3474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7.xml"/><Relationship Id="rId13" Type="http://schemas.openxmlformats.org/officeDocument/2006/relationships/slideLayout" Target="../slideLayouts/slideLayout92.xml"/><Relationship Id="rId18" Type="http://schemas.openxmlformats.org/officeDocument/2006/relationships/image" Target="../media/image8.png"/><Relationship Id="rId3" Type="http://schemas.openxmlformats.org/officeDocument/2006/relationships/slideLayout" Target="../slideLayouts/slideLayout82.xml"/><Relationship Id="rId7" Type="http://schemas.openxmlformats.org/officeDocument/2006/relationships/slideLayout" Target="../slideLayouts/slideLayout86.xml"/><Relationship Id="rId12" Type="http://schemas.openxmlformats.org/officeDocument/2006/relationships/slideLayout" Target="../slideLayouts/slideLayout91.xml"/><Relationship Id="rId17" Type="http://schemas.openxmlformats.org/officeDocument/2006/relationships/image" Target="../media/image10.jpeg"/><Relationship Id="rId2" Type="http://schemas.openxmlformats.org/officeDocument/2006/relationships/slideLayout" Target="../slideLayouts/slideLayout81.xml"/><Relationship Id="rId16" Type="http://schemas.openxmlformats.org/officeDocument/2006/relationships/theme" Target="../theme/theme10.xml"/><Relationship Id="rId1" Type="http://schemas.openxmlformats.org/officeDocument/2006/relationships/slideLayout" Target="../slideLayouts/slideLayout80.xml"/><Relationship Id="rId6" Type="http://schemas.openxmlformats.org/officeDocument/2006/relationships/slideLayout" Target="../slideLayouts/slideLayout85.xml"/><Relationship Id="rId11" Type="http://schemas.openxmlformats.org/officeDocument/2006/relationships/slideLayout" Target="../slideLayouts/slideLayout90.xml"/><Relationship Id="rId5" Type="http://schemas.openxmlformats.org/officeDocument/2006/relationships/slideLayout" Target="../slideLayouts/slideLayout84.xml"/><Relationship Id="rId15" Type="http://schemas.openxmlformats.org/officeDocument/2006/relationships/slideLayout" Target="../slideLayouts/slideLayout94.xml"/><Relationship Id="rId10" Type="http://schemas.openxmlformats.org/officeDocument/2006/relationships/slideLayout" Target="../slideLayouts/slideLayout89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83.xml"/><Relationship Id="rId9" Type="http://schemas.openxmlformats.org/officeDocument/2006/relationships/slideLayout" Target="../slideLayouts/slideLayout88.xml"/><Relationship Id="rId14" Type="http://schemas.openxmlformats.org/officeDocument/2006/relationships/slideLayout" Target="../slideLayouts/slideLayout93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13" Type="http://schemas.openxmlformats.org/officeDocument/2006/relationships/image" Target="../media/image7.jpeg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Relationship Id="rId14" Type="http://schemas.openxmlformats.org/officeDocument/2006/relationships/image" Target="../media/image8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image" Target="../media/image7.jpeg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image" Target="../media/image8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1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9.tif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3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0.xml"/><Relationship Id="rId13" Type="http://schemas.openxmlformats.org/officeDocument/2006/relationships/slideLayout" Target="../slideLayouts/slideLayout45.xml"/><Relationship Id="rId18" Type="http://schemas.openxmlformats.org/officeDocument/2006/relationships/image" Target="../media/image8.png"/><Relationship Id="rId3" Type="http://schemas.openxmlformats.org/officeDocument/2006/relationships/slideLayout" Target="../slideLayouts/slideLayout35.xml"/><Relationship Id="rId7" Type="http://schemas.openxmlformats.org/officeDocument/2006/relationships/slideLayout" Target="../slideLayouts/slideLayout39.xml"/><Relationship Id="rId12" Type="http://schemas.openxmlformats.org/officeDocument/2006/relationships/slideLayout" Target="../slideLayouts/slideLayout44.xml"/><Relationship Id="rId17" Type="http://schemas.openxmlformats.org/officeDocument/2006/relationships/image" Target="../media/image10.jpeg"/><Relationship Id="rId2" Type="http://schemas.openxmlformats.org/officeDocument/2006/relationships/slideLayout" Target="../slideLayouts/slideLayout34.xml"/><Relationship Id="rId16" Type="http://schemas.openxmlformats.org/officeDocument/2006/relationships/theme" Target="../theme/theme5.x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11" Type="http://schemas.openxmlformats.org/officeDocument/2006/relationships/slideLayout" Target="../slideLayouts/slideLayout43.xml"/><Relationship Id="rId5" Type="http://schemas.openxmlformats.org/officeDocument/2006/relationships/slideLayout" Target="../slideLayouts/slideLayout37.xml"/><Relationship Id="rId15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42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1.xml"/><Relationship Id="rId14" Type="http://schemas.openxmlformats.org/officeDocument/2006/relationships/slideLayout" Target="../slideLayouts/slideLayout46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slideLayout" Target="../slideLayouts/slideLayout50.xml"/><Relationship Id="rId7" Type="http://schemas.openxmlformats.org/officeDocument/2006/relationships/theme" Target="../theme/theme6.xml"/><Relationship Id="rId2" Type="http://schemas.openxmlformats.org/officeDocument/2006/relationships/slideLayout" Target="../slideLayouts/slideLayout49.xml"/><Relationship Id="rId1" Type="http://schemas.openxmlformats.org/officeDocument/2006/relationships/slideLayout" Target="../slideLayouts/slideLayout48.xml"/><Relationship Id="rId6" Type="http://schemas.openxmlformats.org/officeDocument/2006/relationships/slideLayout" Target="../slideLayouts/slideLayout53.xml"/><Relationship Id="rId5" Type="http://schemas.openxmlformats.org/officeDocument/2006/relationships/slideLayout" Target="../slideLayouts/slideLayout52.xml"/><Relationship Id="rId4" Type="http://schemas.openxmlformats.org/officeDocument/2006/relationships/slideLayout" Target="../slideLayouts/slideLayout51.xml"/><Relationship Id="rId9" Type="http://schemas.openxmlformats.org/officeDocument/2006/relationships/image" Target="../media/image2.pn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1.xml"/><Relationship Id="rId13" Type="http://schemas.openxmlformats.org/officeDocument/2006/relationships/image" Target="../media/image7.jpeg"/><Relationship Id="rId3" Type="http://schemas.openxmlformats.org/officeDocument/2006/relationships/slideLayout" Target="../slideLayouts/slideLayout56.xml"/><Relationship Id="rId7" Type="http://schemas.openxmlformats.org/officeDocument/2006/relationships/slideLayout" Target="../slideLayouts/slideLayout60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55.xml"/><Relationship Id="rId1" Type="http://schemas.openxmlformats.org/officeDocument/2006/relationships/slideLayout" Target="../slideLayouts/slideLayout54.xml"/><Relationship Id="rId6" Type="http://schemas.openxmlformats.org/officeDocument/2006/relationships/slideLayout" Target="../slideLayouts/slideLayout59.xml"/><Relationship Id="rId11" Type="http://schemas.openxmlformats.org/officeDocument/2006/relationships/slideLayout" Target="../slideLayouts/slideLayout64.xml"/><Relationship Id="rId5" Type="http://schemas.openxmlformats.org/officeDocument/2006/relationships/slideLayout" Target="../slideLayouts/slideLayout58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63.xml"/><Relationship Id="rId4" Type="http://schemas.openxmlformats.org/officeDocument/2006/relationships/slideLayout" Target="../slideLayouts/slideLayout57.xml"/><Relationship Id="rId9" Type="http://schemas.openxmlformats.org/officeDocument/2006/relationships/slideLayout" Target="../slideLayouts/slideLayout62.xml"/><Relationship Id="rId14" Type="http://schemas.openxmlformats.org/officeDocument/2006/relationships/image" Target="../media/image8.png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2.xml"/><Relationship Id="rId13" Type="http://schemas.openxmlformats.org/officeDocument/2006/relationships/image" Target="../media/image7.jpeg"/><Relationship Id="rId3" Type="http://schemas.openxmlformats.org/officeDocument/2006/relationships/slideLayout" Target="../slideLayouts/slideLayout67.xml"/><Relationship Id="rId7" Type="http://schemas.openxmlformats.org/officeDocument/2006/relationships/slideLayout" Target="../slideLayouts/slideLayout71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66.xml"/><Relationship Id="rId1" Type="http://schemas.openxmlformats.org/officeDocument/2006/relationships/slideLayout" Target="../slideLayouts/slideLayout65.xml"/><Relationship Id="rId6" Type="http://schemas.openxmlformats.org/officeDocument/2006/relationships/slideLayout" Target="../slideLayouts/slideLayout70.xml"/><Relationship Id="rId11" Type="http://schemas.openxmlformats.org/officeDocument/2006/relationships/slideLayout" Target="../slideLayouts/slideLayout75.xml"/><Relationship Id="rId5" Type="http://schemas.openxmlformats.org/officeDocument/2006/relationships/slideLayout" Target="../slideLayouts/slideLayout69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74.xml"/><Relationship Id="rId4" Type="http://schemas.openxmlformats.org/officeDocument/2006/relationships/slideLayout" Target="../slideLayouts/slideLayout68.xml"/><Relationship Id="rId9" Type="http://schemas.openxmlformats.org/officeDocument/2006/relationships/slideLayout" Target="../slideLayouts/slideLayout73.xml"/><Relationship Id="rId14" Type="http://schemas.openxmlformats.org/officeDocument/2006/relationships/image" Target="../media/image8.png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8.xml"/><Relationship Id="rId2" Type="http://schemas.openxmlformats.org/officeDocument/2006/relationships/slideLayout" Target="../slideLayouts/slideLayout77.xml"/><Relationship Id="rId1" Type="http://schemas.openxmlformats.org/officeDocument/2006/relationships/slideLayout" Target="../slideLayouts/slideLayout76.xml"/><Relationship Id="rId6" Type="http://schemas.openxmlformats.org/officeDocument/2006/relationships/image" Target="../media/image9.tif"/><Relationship Id="rId5" Type="http://schemas.openxmlformats.org/officeDocument/2006/relationships/theme" Target="../theme/theme9.xml"/><Relationship Id="rId4" Type="http://schemas.openxmlformats.org/officeDocument/2006/relationships/slideLayout" Target="../slideLayouts/slideLayout7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87" name="Rectangle 3"/>
          <p:cNvSpPr>
            <a:spLocks noChangeArrowheads="1"/>
          </p:cNvSpPr>
          <p:nvPr/>
        </p:nvSpPr>
        <p:spPr bwMode="auto">
          <a:xfrm>
            <a:off x="380999" y="533400"/>
            <a:ext cx="7781925" cy="7620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 sz="1350"/>
          </a:p>
        </p:txBody>
      </p:sp>
      <p:sp>
        <p:nvSpPr>
          <p:cNvPr id="400389" name="Text Box 5"/>
          <p:cNvSpPr txBox="1">
            <a:spLocks noChangeArrowheads="1"/>
          </p:cNvSpPr>
          <p:nvPr/>
        </p:nvSpPr>
        <p:spPr bwMode="auto">
          <a:xfrm>
            <a:off x="304800" y="217652"/>
            <a:ext cx="7909489" cy="3462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8558" tIns="34280" rIns="68558" bIns="3428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37931725" indent="-37474525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kumimoji="0" lang="en-US" altLang="zh-TW" sz="1800" i="1" dirty="0">
                <a:solidFill>
                  <a:srgbClr val="061244"/>
                </a:solidFill>
                <a:latin typeface="Arial Black" pitchFamily="34" charset="0"/>
              </a:rPr>
              <a:t>CE</a:t>
            </a:r>
            <a:r>
              <a:rPr kumimoji="0" lang="en-US" altLang="zh-TW" sz="1800" i="1" dirty="0">
                <a:solidFill>
                  <a:srgbClr val="0A1D6E"/>
                </a:solidFill>
                <a:latin typeface="Arial Black" pitchFamily="34" charset="0"/>
              </a:rPr>
              <a:t>R</a:t>
            </a:r>
            <a:r>
              <a:rPr kumimoji="0" lang="en-US" altLang="zh-TW" sz="1800" i="1" dirty="0">
                <a:solidFill>
                  <a:srgbClr val="1234C2"/>
                </a:solidFill>
                <a:latin typeface="Arial Black" pitchFamily="34" charset="0"/>
              </a:rPr>
              <a:t>E</a:t>
            </a:r>
            <a:r>
              <a:rPr kumimoji="0" lang="en-US" altLang="zh-TW" sz="1800" i="1" dirty="0">
                <a:solidFill>
                  <a:srgbClr val="2349EB"/>
                </a:solidFill>
                <a:latin typeface="Arial Black" pitchFamily="34" charset="0"/>
              </a:rPr>
              <a:t>S </a:t>
            </a:r>
            <a:r>
              <a:rPr kumimoji="0" lang="en-US" altLang="zh-TW" sz="1800" i="1" dirty="0">
                <a:solidFill>
                  <a:srgbClr val="869BF4"/>
                </a:solidFill>
                <a:latin typeface="Arial Black" pitchFamily="34" charset="0"/>
              </a:rPr>
              <a:t>L</a:t>
            </a:r>
            <a:r>
              <a:rPr kumimoji="0" lang="en-US" altLang="zh-TW" sz="1800" i="1" dirty="0">
                <a:solidFill>
                  <a:srgbClr val="A7B6F7"/>
                </a:solidFill>
                <a:latin typeface="Arial Black" pitchFamily="34" charset="0"/>
              </a:rPr>
              <a:t>A</a:t>
            </a:r>
            <a:r>
              <a:rPr kumimoji="0" lang="en-US" altLang="zh-TW" sz="1800" i="1" dirty="0">
                <a:solidFill>
                  <a:srgbClr val="CDD6FB"/>
                </a:solidFill>
                <a:latin typeface="Arial Black" pitchFamily="34" charset="0"/>
              </a:rPr>
              <a:t>B</a:t>
            </a:r>
            <a:r>
              <a:rPr kumimoji="0" lang="en-US" altLang="zh-TW" sz="1800" i="1" dirty="0">
                <a:latin typeface="Arial Black" pitchFamily="34" charset="0"/>
              </a:rPr>
              <a:t>  </a:t>
            </a:r>
            <a:r>
              <a:rPr kumimoji="0" lang="zh-TW" altLang="en-US" sz="1800" i="1" dirty="0">
                <a:latin typeface="Arial Black" pitchFamily="34" charset="0"/>
              </a:rPr>
              <a:t>                                                    </a:t>
            </a:r>
            <a:r>
              <a:rPr kumimoji="0" lang="en-US" altLang="zh-TW" sz="1200" b="1" i="1" dirty="0">
                <a:solidFill>
                  <a:srgbClr val="303030"/>
                </a:solidFill>
                <a:cs typeface="Arial" pitchFamily="34" charset="0"/>
              </a:rPr>
              <a:t>Institute of Electronics, NYCU</a:t>
            </a:r>
          </a:p>
        </p:txBody>
      </p:sp>
      <p:sp>
        <p:nvSpPr>
          <p:cNvPr id="400391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762000"/>
            <a:ext cx="8382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0" tIns="45706" rIns="91410" bIns="45706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TW" altLang="zh-TW" dirty="0"/>
          </a:p>
        </p:txBody>
      </p:sp>
      <p:sp>
        <p:nvSpPr>
          <p:cNvPr id="1030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676400"/>
            <a:ext cx="83820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0" tIns="45706" rIns="91410" bIns="4570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  <a:endParaRPr lang="en-US" altLang="zh-TW"/>
          </a:p>
          <a:p>
            <a:pPr lvl="3"/>
            <a:r>
              <a:rPr lang="zh-TW" altLang="en-US"/>
              <a:t>第四層</a:t>
            </a:r>
          </a:p>
        </p:txBody>
      </p:sp>
      <p:sp>
        <p:nvSpPr>
          <p:cNvPr id="1031" name="Rectangle 9"/>
          <p:cNvSpPr>
            <a:spLocks noChangeArrowheads="1"/>
          </p:cNvSpPr>
          <p:nvPr/>
        </p:nvSpPr>
        <p:spPr bwMode="auto">
          <a:xfrm>
            <a:off x="8545514" y="6519864"/>
            <a:ext cx="393333" cy="230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58" tIns="34280" rIns="68558" bIns="34280">
            <a:spAutoFit/>
          </a:bodyPr>
          <a:lstStyle/>
          <a:p>
            <a:pPr eaLnBrk="0" hangingPunct="0"/>
            <a:r>
              <a:rPr lang="en-US" altLang="zh-TW" sz="1050" b="1"/>
              <a:t>P</a:t>
            </a:r>
            <a:fld id="{E0FF8C92-A794-40BC-BAC1-2D3349E2F883}" type="slidenum">
              <a:rPr lang="en-US" altLang="zh-TW" sz="1050" b="1"/>
              <a:pPr eaLnBrk="0" hangingPunct="0"/>
              <a:t>‹#›</a:t>
            </a:fld>
            <a:endParaRPr lang="en-US" altLang="zh-TW" sz="1050" b="1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381000" y="6629400"/>
            <a:ext cx="8070850" cy="8255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 sz="135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D975FF0-1035-4120-B289-0E067ECF2037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8075999" y="-33252"/>
            <a:ext cx="1182727" cy="1024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934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  <a:ea typeface="標楷體" pitchFamily="65" charset="-120"/>
          <a:cs typeface="新細明體" charset="-12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5pPr>
      <a:lvl6pPr marL="342788" algn="ct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6pPr>
      <a:lvl7pPr marL="685576" algn="ct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7pPr>
      <a:lvl8pPr marL="1028363" algn="ct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8pPr>
      <a:lvl9pPr marL="1371152" algn="ct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9pPr>
    </p:titleStyle>
    <p:bodyStyle>
      <a:lvl1pPr marL="255985" indent="-255985" algn="l" rtl="0" eaLnBrk="1" fontAlgn="base" hangingPunct="1">
        <a:spcBef>
          <a:spcPct val="20000"/>
        </a:spcBef>
        <a:spcAft>
          <a:spcPct val="0"/>
        </a:spcAft>
        <a:buClr>
          <a:srgbClr val="3333CC"/>
        </a:buClr>
        <a:buFont typeface="Wingdings" pitchFamily="2" charset="2"/>
        <a:buChar char="v"/>
        <a:defRPr kumimoji="1" sz="1800">
          <a:solidFill>
            <a:schemeClr val="tx1"/>
          </a:solidFill>
          <a:latin typeface="+mj-lt"/>
          <a:ea typeface="標楷體" pitchFamily="65" charset="-120"/>
          <a:cs typeface="標楷體" pitchFamily="65" charset="-120"/>
        </a:defRPr>
      </a:lvl1pPr>
      <a:lvl2pPr marL="469106" indent="-213122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v"/>
        <a:defRPr kumimoji="1" sz="1500">
          <a:solidFill>
            <a:schemeClr val="tx1"/>
          </a:solidFill>
          <a:latin typeface="+mj-lt"/>
          <a:ea typeface="標楷體" pitchFamily="65" charset="-120"/>
          <a:cs typeface="標楷體" pitchFamily="65" charset="-120"/>
        </a:defRPr>
      </a:lvl2pPr>
      <a:lvl3pPr marL="675085" indent="-170260" algn="l" rtl="0" eaLnBrk="1" fontAlgn="base" hangingPunct="1">
        <a:spcBef>
          <a:spcPct val="20000"/>
        </a:spcBef>
        <a:spcAft>
          <a:spcPct val="0"/>
        </a:spcAft>
        <a:buClr>
          <a:srgbClr val="8064A2"/>
        </a:buClr>
        <a:buFont typeface="Wingdings" pitchFamily="2" charset="2"/>
        <a:buChar char="Ø"/>
        <a:defRPr kumimoji="1">
          <a:solidFill>
            <a:schemeClr val="tx1"/>
          </a:solidFill>
          <a:latin typeface="+mj-lt"/>
          <a:ea typeface="標楷體" pitchFamily="65" charset="-120"/>
          <a:cs typeface="標楷體" pitchFamily="65" charset="-120"/>
        </a:defRPr>
      </a:lvl3pPr>
      <a:lvl4pPr marL="870347" indent="-170260" algn="l" rtl="0" eaLnBrk="1" fontAlgn="base" hangingPunct="1">
        <a:spcBef>
          <a:spcPct val="20000"/>
        </a:spcBef>
        <a:spcAft>
          <a:spcPct val="0"/>
        </a:spcAft>
        <a:buClr>
          <a:srgbClr val="9BBB59"/>
        </a:buClr>
        <a:buFont typeface="Wingdings" pitchFamily="2" charset="2"/>
        <a:buChar char="Ø"/>
        <a:defRPr kumimoji="1" sz="1200">
          <a:solidFill>
            <a:schemeClr val="tx1"/>
          </a:solidFill>
          <a:latin typeface="+mj-lt"/>
          <a:ea typeface="標楷體" pitchFamily="65" charset="-120"/>
          <a:cs typeface="標楷體" pitchFamily="65" charset="-120"/>
        </a:defRPr>
      </a:lvl4pPr>
      <a:lvl5pPr marL="1075135" indent="-17026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9"/>
        </a:buBlip>
        <a:defRPr kumimoji="1" sz="1200">
          <a:solidFill>
            <a:schemeClr val="tx1"/>
          </a:solidFill>
          <a:latin typeface="+mn-lt"/>
          <a:ea typeface="+mn-ea"/>
          <a:cs typeface="新細明體" charset="-120"/>
        </a:defRPr>
      </a:lvl5pPr>
      <a:lvl6pPr marL="1885332" indent="-171393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9"/>
        </a:buBlip>
        <a:defRPr kumimoji="1" sz="1200">
          <a:solidFill>
            <a:schemeClr val="tx1"/>
          </a:solidFill>
          <a:latin typeface="+mn-lt"/>
          <a:ea typeface="+mn-ea"/>
        </a:defRPr>
      </a:lvl6pPr>
      <a:lvl7pPr marL="2228121" indent="-171393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9"/>
        </a:buBlip>
        <a:defRPr kumimoji="1" sz="1200">
          <a:solidFill>
            <a:schemeClr val="tx1"/>
          </a:solidFill>
          <a:latin typeface="+mn-lt"/>
          <a:ea typeface="+mn-ea"/>
        </a:defRPr>
      </a:lvl7pPr>
      <a:lvl8pPr marL="2570909" indent="-171393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9"/>
        </a:buBlip>
        <a:defRPr kumimoji="1" sz="1200">
          <a:solidFill>
            <a:schemeClr val="tx1"/>
          </a:solidFill>
          <a:latin typeface="+mn-lt"/>
          <a:ea typeface="+mn-ea"/>
        </a:defRPr>
      </a:lvl8pPr>
      <a:lvl9pPr marL="2913697" indent="-171393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9"/>
        </a:buBlip>
        <a:defRPr kumimoji="1"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68557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788" algn="l" defTabSz="68557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576" algn="l" defTabSz="68557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363" algn="l" defTabSz="68557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152" algn="l" defTabSz="68557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3938" algn="l" defTabSz="68557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6727" algn="l" defTabSz="68557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399515" algn="l" defTabSz="68557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2302" algn="l" defTabSz="68557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oup 2"/>
          <p:cNvGrpSpPr>
            <a:grpSpLocks/>
          </p:cNvGrpSpPr>
          <p:nvPr/>
        </p:nvGrpSpPr>
        <p:grpSpPr bwMode="auto">
          <a:xfrm>
            <a:off x="457200" y="762000"/>
            <a:ext cx="8229600" cy="5715000"/>
            <a:chOff x="288" y="480"/>
            <a:chExt cx="5184" cy="3600"/>
          </a:xfrm>
        </p:grpSpPr>
        <p:sp>
          <p:nvSpPr>
            <p:cNvPr id="106499" name="Rectangle 3"/>
            <p:cNvSpPr>
              <a:spLocks noChangeArrowheads="1"/>
            </p:cNvSpPr>
            <p:nvPr/>
          </p:nvSpPr>
          <p:spPr bwMode="auto">
            <a:xfrm>
              <a:off x="288" y="480"/>
              <a:ext cx="5184" cy="48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tint val="3372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6500" name="Rectangle 4"/>
            <p:cNvSpPr>
              <a:spLocks noChangeArrowheads="1"/>
            </p:cNvSpPr>
            <p:nvPr/>
          </p:nvSpPr>
          <p:spPr bwMode="auto">
            <a:xfrm>
              <a:off x="288" y="4032"/>
              <a:ext cx="5184" cy="48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tint val="3372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sp>
        <p:nvSpPr>
          <p:cNvPr id="106501" name="Text Box 5"/>
          <p:cNvSpPr txBox="1">
            <a:spLocks noChangeArrowheads="1"/>
          </p:cNvSpPr>
          <p:nvPr/>
        </p:nvSpPr>
        <p:spPr bwMode="auto">
          <a:xfrm>
            <a:off x="457200" y="381000"/>
            <a:ext cx="7391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kumimoji="0" lang="en-US" altLang="zh-TW" sz="2000" i="1">
                <a:solidFill>
                  <a:srgbClr val="061244"/>
                </a:solidFill>
                <a:latin typeface="Arial Black" pitchFamily="34" charset="0"/>
              </a:rPr>
              <a:t>A</a:t>
            </a:r>
            <a:r>
              <a:rPr kumimoji="0" lang="en-US" altLang="zh-TW" sz="2000" i="1">
                <a:solidFill>
                  <a:srgbClr val="0A1D6E"/>
                </a:solidFill>
                <a:latin typeface="Arial Black" pitchFamily="34" charset="0"/>
              </a:rPr>
              <a:t>C</a:t>
            </a:r>
            <a:r>
              <a:rPr kumimoji="0" lang="en-US" altLang="zh-TW" sz="2000" i="1">
                <a:solidFill>
                  <a:srgbClr val="0E2898"/>
                </a:solidFill>
                <a:latin typeface="Arial Black" pitchFamily="34" charset="0"/>
              </a:rPr>
              <a:t>C</a:t>
            </a:r>
            <a:r>
              <a:rPr kumimoji="0" lang="en-US" altLang="zh-TW" sz="2000" i="1">
                <a:solidFill>
                  <a:srgbClr val="1234C2"/>
                </a:solidFill>
                <a:latin typeface="Arial Black" pitchFamily="34" charset="0"/>
              </a:rPr>
              <a:t>E</a:t>
            </a:r>
            <a:r>
              <a:rPr kumimoji="0" lang="en-US" altLang="zh-TW" sz="2000" i="1">
                <a:solidFill>
                  <a:srgbClr val="1840EA"/>
                </a:solidFill>
                <a:latin typeface="Arial Black" pitchFamily="34" charset="0"/>
              </a:rPr>
              <a:t>S</a:t>
            </a:r>
            <a:r>
              <a:rPr kumimoji="0" lang="en-US" altLang="zh-TW" sz="2000" i="1">
                <a:solidFill>
                  <a:srgbClr val="2349EB"/>
                </a:solidFill>
                <a:latin typeface="Arial Black" pitchFamily="34" charset="0"/>
              </a:rPr>
              <a:t>S </a:t>
            </a:r>
            <a:r>
              <a:rPr kumimoji="0" lang="en-US" altLang="zh-TW" sz="2000" i="1">
                <a:solidFill>
                  <a:srgbClr val="4767EF"/>
                </a:solidFill>
                <a:latin typeface="Arial Black" pitchFamily="34" charset="0"/>
              </a:rPr>
              <a:t>I</a:t>
            </a:r>
            <a:r>
              <a:rPr kumimoji="0" lang="en-US" altLang="zh-TW" sz="2000" i="1">
                <a:solidFill>
                  <a:srgbClr val="6781F1"/>
                </a:solidFill>
                <a:latin typeface="Arial Black" pitchFamily="34" charset="0"/>
              </a:rPr>
              <a:t>C</a:t>
            </a:r>
            <a:r>
              <a:rPr kumimoji="0" lang="en-US" altLang="zh-TW" sz="2000" i="1">
                <a:solidFill>
                  <a:srgbClr val="3558ED"/>
                </a:solidFill>
                <a:latin typeface="Arial Black" pitchFamily="34" charset="0"/>
              </a:rPr>
              <a:t> </a:t>
            </a:r>
            <a:r>
              <a:rPr kumimoji="0" lang="en-US" altLang="zh-TW" sz="2000" i="1">
                <a:solidFill>
                  <a:srgbClr val="869BF4"/>
                </a:solidFill>
                <a:latin typeface="Arial Black" pitchFamily="34" charset="0"/>
              </a:rPr>
              <a:t>L</a:t>
            </a:r>
            <a:r>
              <a:rPr kumimoji="0" lang="en-US" altLang="zh-TW" sz="2000" i="1">
                <a:solidFill>
                  <a:srgbClr val="A7B6F7"/>
                </a:solidFill>
                <a:latin typeface="Arial Black" pitchFamily="34" charset="0"/>
              </a:rPr>
              <a:t>A</a:t>
            </a:r>
            <a:r>
              <a:rPr kumimoji="0" lang="en-US" altLang="zh-TW" sz="2000" i="1">
                <a:solidFill>
                  <a:srgbClr val="CDD6FB"/>
                </a:solidFill>
                <a:latin typeface="Arial Black" pitchFamily="34" charset="0"/>
              </a:rPr>
              <a:t>B</a:t>
            </a:r>
            <a:r>
              <a:rPr kumimoji="0" lang="en-US" altLang="zh-TW" sz="2000" i="1">
                <a:solidFill>
                  <a:srgbClr val="000000"/>
                </a:solidFill>
                <a:latin typeface="Arial Black" pitchFamily="34" charset="0"/>
              </a:rPr>
              <a:t>               </a:t>
            </a:r>
            <a:r>
              <a:rPr kumimoji="0" lang="en-US" altLang="zh-TW" sz="1200" i="1">
                <a:solidFill>
                  <a:srgbClr val="000000"/>
                </a:solidFill>
                <a:latin typeface="Arial Black" pitchFamily="34" charset="0"/>
              </a:rPr>
              <a:t> </a:t>
            </a:r>
            <a:r>
              <a:rPr kumimoji="0" lang="en-US" altLang="zh-TW" sz="1200" b="1" i="1">
                <a:solidFill>
                  <a:srgbClr val="303030"/>
                </a:solidFill>
                <a:cs typeface="Arial" charset="0"/>
              </a:rPr>
              <a:t>Graduate Institute of Electronics Engineering, NTU</a:t>
            </a:r>
          </a:p>
        </p:txBody>
      </p:sp>
      <p:pic>
        <p:nvPicPr>
          <p:cNvPr id="4100" name="Picture 6" descr="Ntulogo3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228600"/>
            <a:ext cx="779463" cy="760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6503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914400"/>
            <a:ext cx="7772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TW" altLang="en-US" dirty="0"/>
          </a:p>
        </p:txBody>
      </p:sp>
      <p:sp>
        <p:nvSpPr>
          <p:cNvPr id="4102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828800"/>
            <a:ext cx="77724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106505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770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400">
                <a:latin typeface="+mn-lt"/>
              </a:defRPr>
            </a:lvl1pPr>
          </a:lstStyle>
          <a:p>
            <a:pPr>
              <a:defRPr/>
            </a:pPr>
            <a:r>
              <a:rPr lang="en-US" altLang="zh-TW">
                <a:solidFill>
                  <a:srgbClr val="000000"/>
                </a:solidFill>
              </a:rPr>
              <a:t>P. </a:t>
            </a:r>
            <a:fld id="{3B53F9C4-6329-4AA3-8AA3-03FC09D7D976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106506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770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kumimoji="0" sz="1400" i="1">
                <a:latin typeface="+mn-lt"/>
              </a:defRPr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7210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  <p:sldLayoutId id="2147483760" r:id="rId12"/>
    <p:sldLayoutId id="2147483761" r:id="rId13"/>
    <p:sldLayoutId id="2147483762" r:id="rId14"/>
    <p:sldLayoutId id="2147483763" r:id="rId15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Calibri" pitchFamily="34" charset="0"/>
          <a:ea typeface="+mj-ea"/>
          <a:cs typeface="Calibri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pitchFamily="18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pitchFamily="18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pitchFamily="18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pitchFamily="18" charset="-12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pitchFamily="18" charset="-12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pitchFamily="18" charset="-12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pitchFamily="18" charset="-12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pitchFamily="18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v"/>
        <a:defRPr kumimoji="1" sz="20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v"/>
        <a:defRPr kumimoji="1" sz="18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Ø"/>
        <a:defRPr kumimoji="1" sz="18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FFFF00"/>
        </a:buClr>
        <a:buFont typeface="Wingdings" pitchFamily="2" charset="2"/>
        <a:buBlip>
          <a:blip r:embed="rId18"/>
        </a:buBlip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9"/>
        </a:buBlip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9"/>
        </a:buBlip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9"/>
        </a:buBlip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9"/>
        </a:buBlip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9"/>
        </a:buBlip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381000" y="533400"/>
            <a:ext cx="7848600" cy="6172200"/>
            <a:chOff x="288" y="480"/>
            <a:chExt cx="5184" cy="3600"/>
          </a:xfrm>
        </p:grpSpPr>
        <p:sp>
          <p:nvSpPr>
            <p:cNvPr id="373763" name="Rectangle 3"/>
            <p:cNvSpPr>
              <a:spLocks noChangeArrowheads="1"/>
            </p:cNvSpPr>
            <p:nvPr/>
          </p:nvSpPr>
          <p:spPr bwMode="auto">
            <a:xfrm>
              <a:off x="288" y="480"/>
              <a:ext cx="5184" cy="48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tint val="3372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>
                <a:latin typeface="+mn-lt"/>
                <a:ea typeface="+mn-ea"/>
              </a:endParaRPr>
            </a:p>
          </p:txBody>
        </p:sp>
        <p:sp>
          <p:nvSpPr>
            <p:cNvPr id="373764" name="Rectangle 4"/>
            <p:cNvSpPr>
              <a:spLocks noChangeArrowheads="1"/>
            </p:cNvSpPr>
            <p:nvPr/>
          </p:nvSpPr>
          <p:spPr bwMode="auto">
            <a:xfrm>
              <a:off x="288" y="4032"/>
              <a:ext cx="5184" cy="48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tint val="3372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>
                <a:latin typeface="+mn-lt"/>
                <a:ea typeface="+mn-ea"/>
              </a:endParaRPr>
            </a:p>
          </p:txBody>
        </p:sp>
      </p:grpSp>
      <p:sp>
        <p:nvSpPr>
          <p:cNvPr id="93189" name="Text Box 5"/>
          <p:cNvSpPr txBox="1">
            <a:spLocks noChangeArrowheads="1"/>
          </p:cNvSpPr>
          <p:nvPr/>
        </p:nvSpPr>
        <p:spPr bwMode="auto">
          <a:xfrm>
            <a:off x="304800" y="136527"/>
            <a:ext cx="7543800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kumimoji="0" lang="en-US" altLang="zh-TW" sz="1500" i="1">
                <a:solidFill>
                  <a:srgbClr val="061244"/>
                </a:solidFill>
                <a:latin typeface="Arial Black" pitchFamily="34" charset="0"/>
              </a:rPr>
              <a:t>A</a:t>
            </a:r>
            <a:r>
              <a:rPr kumimoji="0" lang="en-US" altLang="zh-TW" sz="1500" i="1">
                <a:solidFill>
                  <a:srgbClr val="0A1D6E"/>
                </a:solidFill>
                <a:latin typeface="Arial Black" pitchFamily="34" charset="0"/>
              </a:rPr>
              <a:t>C</a:t>
            </a:r>
            <a:r>
              <a:rPr kumimoji="0" lang="en-US" altLang="zh-TW" sz="1500" i="1">
                <a:solidFill>
                  <a:srgbClr val="0E2898"/>
                </a:solidFill>
                <a:latin typeface="Arial Black" pitchFamily="34" charset="0"/>
              </a:rPr>
              <a:t>C</a:t>
            </a:r>
            <a:r>
              <a:rPr kumimoji="0" lang="en-US" altLang="zh-TW" sz="1500" i="1">
                <a:solidFill>
                  <a:srgbClr val="1234C2"/>
                </a:solidFill>
                <a:latin typeface="Arial Black" pitchFamily="34" charset="0"/>
              </a:rPr>
              <a:t>E</a:t>
            </a:r>
            <a:r>
              <a:rPr kumimoji="0" lang="en-US" altLang="zh-TW" sz="1500" i="1">
                <a:solidFill>
                  <a:srgbClr val="1840EA"/>
                </a:solidFill>
                <a:latin typeface="Arial Black" pitchFamily="34" charset="0"/>
              </a:rPr>
              <a:t>S</a:t>
            </a:r>
            <a:r>
              <a:rPr kumimoji="0" lang="en-US" altLang="zh-TW" sz="1500" i="1">
                <a:solidFill>
                  <a:srgbClr val="2349EB"/>
                </a:solidFill>
                <a:latin typeface="Arial Black" pitchFamily="34" charset="0"/>
              </a:rPr>
              <a:t>S </a:t>
            </a:r>
            <a:r>
              <a:rPr kumimoji="0" lang="en-US" altLang="zh-TW" sz="1500" i="1">
                <a:solidFill>
                  <a:srgbClr val="4767EF"/>
                </a:solidFill>
                <a:latin typeface="Arial Black" pitchFamily="34" charset="0"/>
              </a:rPr>
              <a:t>I</a:t>
            </a:r>
            <a:r>
              <a:rPr kumimoji="0" lang="en-US" altLang="zh-TW" sz="1500" i="1">
                <a:solidFill>
                  <a:srgbClr val="6781F1"/>
                </a:solidFill>
                <a:latin typeface="Arial Black" pitchFamily="34" charset="0"/>
              </a:rPr>
              <a:t>C</a:t>
            </a:r>
            <a:r>
              <a:rPr kumimoji="0" lang="en-US" altLang="zh-TW" sz="1500" i="1">
                <a:solidFill>
                  <a:srgbClr val="3558ED"/>
                </a:solidFill>
                <a:latin typeface="Arial Black" pitchFamily="34" charset="0"/>
              </a:rPr>
              <a:t> </a:t>
            </a:r>
            <a:r>
              <a:rPr kumimoji="0" lang="en-US" altLang="zh-TW" sz="1500" i="1">
                <a:solidFill>
                  <a:srgbClr val="869BF4"/>
                </a:solidFill>
                <a:latin typeface="Arial Black" pitchFamily="34" charset="0"/>
              </a:rPr>
              <a:t>L</a:t>
            </a:r>
            <a:r>
              <a:rPr kumimoji="0" lang="en-US" altLang="zh-TW" sz="1500" i="1">
                <a:solidFill>
                  <a:srgbClr val="A7B6F7"/>
                </a:solidFill>
                <a:latin typeface="Arial Black" pitchFamily="34" charset="0"/>
              </a:rPr>
              <a:t>A</a:t>
            </a:r>
            <a:r>
              <a:rPr kumimoji="0" lang="en-US" altLang="zh-TW" sz="1500" i="1">
                <a:solidFill>
                  <a:srgbClr val="CDD6FB"/>
                </a:solidFill>
                <a:latin typeface="Arial Black" pitchFamily="34" charset="0"/>
              </a:rPr>
              <a:t>B</a:t>
            </a:r>
            <a:r>
              <a:rPr kumimoji="0" lang="en-US" altLang="zh-TW" sz="1500" i="1">
                <a:latin typeface="Arial Black" pitchFamily="34" charset="0"/>
              </a:rPr>
              <a:t>               </a:t>
            </a:r>
            <a:r>
              <a:rPr kumimoji="0" lang="en-US" altLang="zh-TW" sz="900" i="1">
                <a:latin typeface="Arial Black" pitchFamily="34" charset="0"/>
              </a:rPr>
              <a:t> </a:t>
            </a:r>
            <a:r>
              <a:rPr kumimoji="0" lang="en-US" altLang="zh-TW" sz="900" b="1" i="1">
                <a:solidFill>
                  <a:srgbClr val="303030"/>
                </a:solidFill>
                <a:cs typeface="Arial" charset="0"/>
              </a:rPr>
              <a:t>Graduate Institute of Electronics Engineering, NTU</a:t>
            </a:r>
          </a:p>
        </p:txBody>
      </p:sp>
      <p:pic>
        <p:nvPicPr>
          <p:cNvPr id="5124" name="Picture 6" descr="Ntulogo3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8338" y="2"/>
            <a:ext cx="779462" cy="760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5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762000"/>
            <a:ext cx="838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TW" altLang="zh-TW"/>
          </a:p>
        </p:txBody>
      </p:sp>
      <p:sp>
        <p:nvSpPr>
          <p:cNvPr id="512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76400"/>
            <a:ext cx="8002588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127" name="Rectangle 9"/>
          <p:cNvSpPr>
            <a:spLocks noChangeArrowheads="1"/>
          </p:cNvSpPr>
          <p:nvPr/>
        </p:nvSpPr>
        <p:spPr bwMode="auto">
          <a:xfrm>
            <a:off x="8316913" y="6491288"/>
            <a:ext cx="62068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0" lang="en-US" altLang="zh-TW"/>
              <a:t>P</a:t>
            </a:r>
            <a:fld id="{77AD3F1B-307F-4955-8069-98C95E8956F5}" type="slidenum">
              <a:rPr kumimoji="0" lang="en-US" altLang="zh-TW"/>
              <a:pPr eaLnBrk="0" hangingPunct="0"/>
              <a:t>‹#›</a:t>
            </a:fld>
            <a:endParaRPr kumimoji="0" lang="en-US" altLang="zh-TW"/>
          </a:p>
        </p:txBody>
      </p:sp>
    </p:spTree>
    <p:extLst>
      <p:ext uri="{BB962C8B-B14F-4D97-AF65-F5344CB8AC3E}">
        <p14:creationId xmlns:p14="http://schemas.microsoft.com/office/powerpoint/2010/main" val="982424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Arial" charset="0"/>
          <a:ea typeface="新細明體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Arial" charset="0"/>
          <a:ea typeface="新細明體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Arial" charset="0"/>
          <a:ea typeface="新細明體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Arial" charset="0"/>
          <a:ea typeface="新細明體" charset="-120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Arial" charset="0"/>
          <a:ea typeface="新細明體" charset="-120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Arial" charset="0"/>
          <a:ea typeface="新細明體" charset="-120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Arial" charset="0"/>
          <a:ea typeface="新細明體" charset="-120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Arial" charset="0"/>
          <a:ea typeface="新細明體" charset="-12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v"/>
        <a:defRPr kumimoji="1" sz="18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v"/>
        <a:defRPr kumimoji="1" sz="1500">
          <a:solidFill>
            <a:schemeClr val="tx1"/>
          </a:solidFill>
          <a:latin typeface="+mn-lt"/>
          <a:ea typeface="+mn-ea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Ø"/>
        <a:defRPr kumimoji="1" sz="1500">
          <a:solidFill>
            <a:schemeClr val="tx1"/>
          </a:solidFill>
          <a:latin typeface="+mn-lt"/>
          <a:ea typeface="+mn-ea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Clr>
          <a:srgbClr val="FFFF00"/>
        </a:buClr>
        <a:buFont typeface="Wingdings" pitchFamily="2" charset="2"/>
        <a:buBlip>
          <a:blip r:embed="rId14"/>
        </a:buBlip>
        <a:defRPr kumimoji="1" sz="1500">
          <a:solidFill>
            <a:schemeClr val="tx1"/>
          </a:solidFill>
          <a:latin typeface="+mn-lt"/>
          <a:ea typeface="+mn-ea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5"/>
        </a:buBlip>
        <a:defRPr kumimoji="1" sz="1500">
          <a:solidFill>
            <a:schemeClr val="tx1"/>
          </a:solidFill>
          <a:latin typeface="+mn-lt"/>
          <a:ea typeface="+mn-ea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charset="2"/>
        <a:buBlip>
          <a:blip r:embed="rId15"/>
        </a:buBlip>
        <a:defRPr kumimoji="1" sz="1500">
          <a:solidFill>
            <a:schemeClr val="tx1"/>
          </a:solidFill>
          <a:latin typeface="+mn-lt"/>
          <a:ea typeface="+mn-ea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charset="2"/>
        <a:buBlip>
          <a:blip r:embed="rId15"/>
        </a:buBlip>
        <a:defRPr kumimoji="1" sz="1500">
          <a:solidFill>
            <a:schemeClr val="tx1"/>
          </a:solidFill>
          <a:latin typeface="+mn-lt"/>
          <a:ea typeface="+mn-ea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charset="2"/>
        <a:buBlip>
          <a:blip r:embed="rId15"/>
        </a:buBlip>
        <a:defRPr kumimoji="1" sz="1500">
          <a:solidFill>
            <a:schemeClr val="tx1"/>
          </a:solidFill>
          <a:latin typeface="+mn-lt"/>
          <a:ea typeface="+mn-ea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charset="2"/>
        <a:buBlip>
          <a:blip r:embed="rId15"/>
        </a:buBlip>
        <a:defRPr kumimoji="1" sz="15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381000" y="533400"/>
            <a:ext cx="7848600" cy="6172200"/>
            <a:chOff x="288" y="480"/>
            <a:chExt cx="5184" cy="3600"/>
          </a:xfrm>
        </p:grpSpPr>
        <p:sp>
          <p:nvSpPr>
            <p:cNvPr id="373763" name="Rectangle 3"/>
            <p:cNvSpPr>
              <a:spLocks noChangeArrowheads="1"/>
            </p:cNvSpPr>
            <p:nvPr/>
          </p:nvSpPr>
          <p:spPr bwMode="auto">
            <a:xfrm>
              <a:off x="288" y="480"/>
              <a:ext cx="5184" cy="48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tint val="3372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>
                <a:solidFill>
                  <a:srgbClr val="000000"/>
                </a:solidFill>
                <a:latin typeface="Arial"/>
                <a:ea typeface="新細明體"/>
              </a:endParaRPr>
            </a:p>
          </p:txBody>
        </p:sp>
        <p:sp>
          <p:nvSpPr>
            <p:cNvPr id="373764" name="Rectangle 4"/>
            <p:cNvSpPr>
              <a:spLocks noChangeArrowheads="1"/>
            </p:cNvSpPr>
            <p:nvPr/>
          </p:nvSpPr>
          <p:spPr bwMode="auto">
            <a:xfrm>
              <a:off x="288" y="4032"/>
              <a:ext cx="5184" cy="48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tint val="3372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>
                <a:solidFill>
                  <a:srgbClr val="000000"/>
                </a:solidFill>
                <a:latin typeface="Arial"/>
                <a:ea typeface="新細明體"/>
              </a:endParaRPr>
            </a:p>
          </p:txBody>
        </p:sp>
      </p:grpSp>
      <p:sp>
        <p:nvSpPr>
          <p:cNvPr id="60421" name="Text Box 5"/>
          <p:cNvSpPr txBox="1">
            <a:spLocks noChangeArrowheads="1"/>
          </p:cNvSpPr>
          <p:nvPr/>
        </p:nvSpPr>
        <p:spPr bwMode="auto">
          <a:xfrm>
            <a:off x="304800" y="136527"/>
            <a:ext cx="7543800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0" lang="en-US" altLang="zh-TW" sz="1500" i="1">
                <a:solidFill>
                  <a:srgbClr val="061244"/>
                </a:solidFill>
                <a:latin typeface="Arial Black" pitchFamily="34" charset="0"/>
                <a:ea typeface="新細明體" charset="-120"/>
              </a:rPr>
              <a:t>A</a:t>
            </a:r>
            <a:r>
              <a:rPr kumimoji="0" lang="en-US" altLang="zh-TW" sz="1500" i="1">
                <a:solidFill>
                  <a:srgbClr val="0A1D6E"/>
                </a:solidFill>
                <a:latin typeface="Arial Black" pitchFamily="34" charset="0"/>
                <a:ea typeface="新細明體" charset="-120"/>
              </a:rPr>
              <a:t>C</a:t>
            </a:r>
            <a:r>
              <a:rPr kumimoji="0" lang="en-US" altLang="zh-TW" sz="1500" i="1">
                <a:solidFill>
                  <a:srgbClr val="0E2898"/>
                </a:solidFill>
                <a:latin typeface="Arial Black" pitchFamily="34" charset="0"/>
                <a:ea typeface="新細明體" charset="-120"/>
              </a:rPr>
              <a:t>C</a:t>
            </a:r>
            <a:r>
              <a:rPr kumimoji="0" lang="en-US" altLang="zh-TW" sz="1500" i="1">
                <a:solidFill>
                  <a:srgbClr val="1234C2"/>
                </a:solidFill>
                <a:latin typeface="Arial Black" pitchFamily="34" charset="0"/>
                <a:ea typeface="新細明體" charset="-120"/>
              </a:rPr>
              <a:t>E</a:t>
            </a:r>
            <a:r>
              <a:rPr kumimoji="0" lang="en-US" altLang="zh-TW" sz="1500" i="1">
                <a:solidFill>
                  <a:srgbClr val="1840EA"/>
                </a:solidFill>
                <a:latin typeface="Arial Black" pitchFamily="34" charset="0"/>
                <a:ea typeface="新細明體" charset="-120"/>
              </a:rPr>
              <a:t>S</a:t>
            </a:r>
            <a:r>
              <a:rPr kumimoji="0" lang="en-US" altLang="zh-TW" sz="1500" i="1">
                <a:solidFill>
                  <a:srgbClr val="2349EB"/>
                </a:solidFill>
                <a:latin typeface="Arial Black" pitchFamily="34" charset="0"/>
                <a:ea typeface="新細明體" charset="-120"/>
              </a:rPr>
              <a:t>S </a:t>
            </a:r>
            <a:r>
              <a:rPr kumimoji="0" lang="en-US" altLang="zh-TW" sz="1500" i="1">
                <a:solidFill>
                  <a:srgbClr val="4767EF"/>
                </a:solidFill>
                <a:latin typeface="Arial Black" pitchFamily="34" charset="0"/>
                <a:ea typeface="新細明體" charset="-120"/>
              </a:rPr>
              <a:t>I</a:t>
            </a:r>
            <a:r>
              <a:rPr kumimoji="0" lang="en-US" altLang="zh-TW" sz="1500" i="1">
                <a:solidFill>
                  <a:srgbClr val="6781F1"/>
                </a:solidFill>
                <a:latin typeface="Arial Black" pitchFamily="34" charset="0"/>
                <a:ea typeface="新細明體" charset="-120"/>
              </a:rPr>
              <a:t>C</a:t>
            </a:r>
            <a:r>
              <a:rPr kumimoji="0" lang="en-US" altLang="zh-TW" sz="1500" i="1">
                <a:solidFill>
                  <a:srgbClr val="3558ED"/>
                </a:solidFill>
                <a:latin typeface="Arial Black" pitchFamily="34" charset="0"/>
                <a:ea typeface="新細明體" charset="-120"/>
              </a:rPr>
              <a:t> </a:t>
            </a:r>
            <a:r>
              <a:rPr kumimoji="0" lang="en-US" altLang="zh-TW" sz="1500" i="1">
                <a:solidFill>
                  <a:srgbClr val="869BF4"/>
                </a:solidFill>
                <a:latin typeface="Arial Black" pitchFamily="34" charset="0"/>
                <a:ea typeface="新細明體" charset="-120"/>
              </a:rPr>
              <a:t>L</a:t>
            </a:r>
            <a:r>
              <a:rPr kumimoji="0" lang="en-US" altLang="zh-TW" sz="1500" i="1">
                <a:solidFill>
                  <a:srgbClr val="A7B6F7"/>
                </a:solidFill>
                <a:latin typeface="Arial Black" pitchFamily="34" charset="0"/>
                <a:ea typeface="新細明體" charset="-120"/>
              </a:rPr>
              <a:t>A</a:t>
            </a:r>
            <a:r>
              <a:rPr kumimoji="0" lang="en-US" altLang="zh-TW" sz="1500" i="1">
                <a:solidFill>
                  <a:srgbClr val="CDD6FB"/>
                </a:solidFill>
                <a:latin typeface="Arial Black" pitchFamily="34" charset="0"/>
                <a:ea typeface="新細明體" charset="-120"/>
              </a:rPr>
              <a:t>B</a:t>
            </a:r>
            <a:r>
              <a:rPr kumimoji="0" lang="en-US" altLang="zh-TW" sz="1500" i="1">
                <a:solidFill>
                  <a:srgbClr val="000000"/>
                </a:solidFill>
                <a:latin typeface="Arial Black" pitchFamily="34" charset="0"/>
                <a:ea typeface="新細明體" charset="-120"/>
              </a:rPr>
              <a:t>               </a:t>
            </a:r>
            <a:r>
              <a:rPr kumimoji="0" lang="en-US" altLang="zh-TW" sz="900" i="1">
                <a:solidFill>
                  <a:srgbClr val="000000"/>
                </a:solidFill>
                <a:latin typeface="Arial Black" pitchFamily="34" charset="0"/>
                <a:ea typeface="新細明體" charset="-120"/>
              </a:rPr>
              <a:t> </a:t>
            </a:r>
            <a:r>
              <a:rPr kumimoji="0" lang="en-US" altLang="zh-TW" sz="900" b="1" i="1">
                <a:solidFill>
                  <a:srgbClr val="303030"/>
                </a:solidFill>
                <a:ea typeface="新細明體" charset="-120"/>
                <a:cs typeface="Arial" charset="0"/>
              </a:rPr>
              <a:t>Graduate Institute of Electronics Engineering, NTU</a:t>
            </a:r>
          </a:p>
        </p:txBody>
      </p:sp>
      <p:pic>
        <p:nvPicPr>
          <p:cNvPr id="60422" name="Picture 6" descr="Ntulogo3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8288338" y="2"/>
            <a:ext cx="779462" cy="76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0423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762000"/>
            <a:ext cx="8382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TW" altLang="zh-TW"/>
          </a:p>
        </p:txBody>
      </p:sp>
      <p:sp>
        <p:nvSpPr>
          <p:cNvPr id="60424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76400"/>
            <a:ext cx="8002588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0425" name="Rectangle 9"/>
          <p:cNvSpPr>
            <a:spLocks noChangeArrowheads="1"/>
          </p:cNvSpPr>
          <p:nvPr/>
        </p:nvSpPr>
        <p:spPr bwMode="auto">
          <a:xfrm>
            <a:off x="8316913" y="6491288"/>
            <a:ext cx="62068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kumimoji="0" lang="en-US" altLang="zh-TW">
                <a:solidFill>
                  <a:srgbClr val="000000"/>
                </a:solidFill>
                <a:ea typeface="新細明體" charset="-120"/>
              </a:rPr>
              <a:t>P</a:t>
            </a:r>
            <a:fld id="{C86545E2-EEFB-4DC4-8865-69F029E42BB0}" type="slidenum">
              <a:rPr kumimoji="0" lang="en-US" altLang="zh-TW">
                <a:solidFill>
                  <a:srgbClr val="000000"/>
                </a:solidFill>
                <a:ea typeface="新細明體" charset="-120"/>
              </a:rPr>
              <a:pPr eaLnBrk="0" hangingPunct="0"/>
              <a:t>‹#›</a:t>
            </a:fld>
            <a:endParaRPr kumimoji="0" lang="en-US" altLang="zh-TW">
              <a:solidFill>
                <a:srgbClr val="000000"/>
              </a:solidFill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23286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Arial" charset="0"/>
          <a:ea typeface="新細明體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Arial" charset="0"/>
          <a:ea typeface="新細明體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Arial" charset="0"/>
          <a:ea typeface="新細明體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Arial" charset="0"/>
          <a:ea typeface="新細明體" charset="-120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Arial" charset="0"/>
          <a:ea typeface="新細明體" charset="-120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Arial" charset="0"/>
          <a:ea typeface="新細明體" charset="-120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Arial" charset="0"/>
          <a:ea typeface="新細明體" charset="-120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Arial" charset="0"/>
          <a:ea typeface="新細明體" charset="-12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v"/>
        <a:defRPr kumimoji="1" sz="18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v"/>
        <a:defRPr kumimoji="1" sz="1500">
          <a:solidFill>
            <a:schemeClr val="tx1"/>
          </a:solidFill>
          <a:latin typeface="+mn-lt"/>
          <a:ea typeface="+mn-ea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Ø"/>
        <a:defRPr kumimoji="1" sz="1500">
          <a:solidFill>
            <a:schemeClr val="tx1"/>
          </a:solidFill>
          <a:latin typeface="+mn-lt"/>
          <a:ea typeface="+mn-ea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Clr>
          <a:srgbClr val="FFFF00"/>
        </a:buClr>
        <a:buFont typeface="Wingdings" pitchFamily="2" charset="2"/>
        <a:buBlip>
          <a:blip r:embed="rId14"/>
        </a:buBlip>
        <a:defRPr kumimoji="1" sz="1500">
          <a:solidFill>
            <a:schemeClr val="tx1"/>
          </a:solidFill>
          <a:latin typeface="+mn-lt"/>
          <a:ea typeface="+mn-ea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5"/>
        </a:buBlip>
        <a:defRPr kumimoji="1" sz="1500">
          <a:solidFill>
            <a:schemeClr val="tx1"/>
          </a:solidFill>
          <a:latin typeface="+mn-lt"/>
          <a:ea typeface="+mn-ea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5"/>
        </a:buBlip>
        <a:defRPr kumimoji="1" sz="1500">
          <a:solidFill>
            <a:schemeClr val="tx1"/>
          </a:solidFill>
          <a:latin typeface="+mn-lt"/>
          <a:ea typeface="+mn-ea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5"/>
        </a:buBlip>
        <a:defRPr kumimoji="1" sz="1500">
          <a:solidFill>
            <a:schemeClr val="tx1"/>
          </a:solidFill>
          <a:latin typeface="+mn-lt"/>
          <a:ea typeface="+mn-ea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5"/>
        </a:buBlip>
        <a:defRPr kumimoji="1" sz="1500">
          <a:solidFill>
            <a:schemeClr val="tx1"/>
          </a:solidFill>
          <a:latin typeface="+mn-lt"/>
          <a:ea typeface="+mn-ea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5"/>
        </a:buBlip>
        <a:defRPr kumimoji="1" sz="15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152402"/>
            <a:ext cx="8070850" cy="684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9751" y="981077"/>
            <a:ext cx="8135938" cy="528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2598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720583" y="6346825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900">
                <a:ea typeface="新細明體" pitchFamily="18" charset="-120"/>
              </a:defRPr>
            </a:lvl1pPr>
          </a:lstStyle>
          <a:p>
            <a:pPr>
              <a:defRPr/>
            </a:pPr>
            <a:fld id="{B7B1E775-0B96-40A8-8227-29B88E58C56A}" type="slidenum">
              <a:rPr lang="en-US" altLang="zh-TW" smtClean="0">
                <a:solidFill>
                  <a:srgbClr val="000000"/>
                </a:solidFill>
                <a:latin typeface="Tahoma" pitchFamily="34" charset="0"/>
              </a:rPr>
              <a:pPr>
                <a:defRPr/>
              </a:pPr>
              <a:t>‹#›</a:t>
            </a:fld>
            <a:endParaRPr lang="en-US" altLang="zh-TW" dirty="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425989" name="Rectangle 5"/>
          <p:cNvSpPr>
            <a:spLocks noChangeArrowheads="1"/>
          </p:cNvSpPr>
          <p:nvPr/>
        </p:nvSpPr>
        <p:spPr bwMode="gray">
          <a:xfrm>
            <a:off x="468314" y="865188"/>
            <a:ext cx="8226425" cy="28575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50000">
                <a:srgbClr val="C0C0C0"/>
              </a:gs>
              <a:gs pos="100000">
                <a:schemeClr val="tx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TW" altLang="zh-TW" sz="1800">
              <a:solidFill>
                <a:srgbClr val="000000"/>
              </a:solidFill>
              <a:latin typeface="Tahoma" pitchFamily="34" charset="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8439" y="6292850"/>
            <a:ext cx="2146300" cy="56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554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21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2100" b="1">
          <a:solidFill>
            <a:schemeClr val="tx2"/>
          </a:solidFill>
          <a:latin typeface="Arial" pitchFamily="34" charset="0"/>
          <a:ea typeface="新細明體" pitchFamily="18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2100" b="1">
          <a:solidFill>
            <a:schemeClr val="tx2"/>
          </a:solidFill>
          <a:latin typeface="Arial" pitchFamily="34" charset="0"/>
          <a:ea typeface="新細明體" pitchFamily="18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2100" b="1">
          <a:solidFill>
            <a:schemeClr val="tx2"/>
          </a:solidFill>
          <a:latin typeface="Arial" pitchFamily="34" charset="0"/>
          <a:ea typeface="新細明體" pitchFamily="18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2100" b="1">
          <a:solidFill>
            <a:schemeClr val="tx2"/>
          </a:solidFill>
          <a:latin typeface="Arial" pitchFamily="34" charset="0"/>
          <a:ea typeface="新細明體" pitchFamily="18" charset="-120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kumimoji="1" sz="2100" b="1">
          <a:solidFill>
            <a:schemeClr val="tx2"/>
          </a:solidFill>
          <a:latin typeface="Arial" pitchFamily="34" charset="0"/>
          <a:ea typeface="新細明體" pitchFamily="18" charset="-120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kumimoji="1" sz="2100" b="1">
          <a:solidFill>
            <a:schemeClr val="tx2"/>
          </a:solidFill>
          <a:latin typeface="Arial" pitchFamily="34" charset="0"/>
          <a:ea typeface="新細明體" pitchFamily="18" charset="-120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kumimoji="1" sz="2100" b="1">
          <a:solidFill>
            <a:schemeClr val="tx2"/>
          </a:solidFill>
          <a:latin typeface="Arial" pitchFamily="34" charset="0"/>
          <a:ea typeface="新細明體" pitchFamily="18" charset="-120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kumimoji="1" sz="2100" b="1">
          <a:solidFill>
            <a:schemeClr val="tx2"/>
          </a:solidFill>
          <a:latin typeface="Arial" pitchFamily="34" charset="0"/>
          <a:ea typeface="新細明體" pitchFamily="18" charset="-12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120000"/>
        <a:buFont typeface="標楷體" pitchFamily="65" charset="-120"/>
        <a:buChar char="․"/>
        <a:defRPr kumimoji="1" sz="18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Clr>
          <a:srgbClr val="000099"/>
        </a:buClr>
        <a:buSzPct val="55000"/>
        <a:buFont typeface="Symbol" pitchFamily="18" charset="2"/>
        <a:buChar char="¾"/>
        <a:defRPr kumimoji="1" sz="1500">
          <a:solidFill>
            <a:srgbClr val="000099"/>
          </a:solidFill>
          <a:latin typeface="+mn-lt"/>
          <a:ea typeface="+mn-ea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lr>
          <a:srgbClr val="003300"/>
        </a:buClr>
        <a:buSzPct val="50000"/>
        <a:buFont typeface="Wingdings" pitchFamily="2" charset="2"/>
        <a:buChar char="n"/>
        <a:defRPr kumimoji="1" sz="1800">
          <a:solidFill>
            <a:srgbClr val="003300"/>
          </a:solidFill>
          <a:latin typeface="+mn-lt"/>
          <a:ea typeface="+mn-ea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55000"/>
        <a:buFont typeface="Wingdings" pitchFamily="2" charset="2"/>
        <a:buChar char="n"/>
        <a:defRPr kumimoji="1" sz="1500">
          <a:solidFill>
            <a:srgbClr val="990000"/>
          </a:solidFill>
          <a:latin typeface="+mn-lt"/>
          <a:ea typeface="+mn-ea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lr>
          <a:srgbClr val="000066"/>
        </a:buClr>
        <a:buSzPct val="50000"/>
        <a:buFont typeface="Wingdings" pitchFamily="2" charset="2"/>
        <a:buChar char="n"/>
        <a:defRPr kumimoji="1" sz="1500">
          <a:solidFill>
            <a:schemeClr val="tx1"/>
          </a:solidFill>
          <a:latin typeface="+mn-lt"/>
          <a:ea typeface="+mn-ea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lr>
          <a:srgbClr val="000066"/>
        </a:buClr>
        <a:buSzPct val="50000"/>
        <a:buFont typeface="Wingdings" pitchFamily="2" charset="2"/>
        <a:buChar char="n"/>
        <a:defRPr kumimoji="1" sz="1500">
          <a:solidFill>
            <a:schemeClr val="tx1"/>
          </a:solidFill>
          <a:latin typeface="+mn-lt"/>
          <a:ea typeface="+mn-ea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lr>
          <a:srgbClr val="000066"/>
        </a:buClr>
        <a:buSzPct val="50000"/>
        <a:buFont typeface="Wingdings" pitchFamily="2" charset="2"/>
        <a:buChar char="n"/>
        <a:defRPr kumimoji="1" sz="1500">
          <a:solidFill>
            <a:schemeClr val="tx1"/>
          </a:solidFill>
          <a:latin typeface="+mn-lt"/>
          <a:ea typeface="+mn-ea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lr>
          <a:srgbClr val="000066"/>
        </a:buClr>
        <a:buSzPct val="50000"/>
        <a:buFont typeface="Wingdings" pitchFamily="2" charset="2"/>
        <a:buChar char="n"/>
        <a:defRPr kumimoji="1" sz="1500">
          <a:solidFill>
            <a:schemeClr val="tx1"/>
          </a:solidFill>
          <a:latin typeface="+mn-lt"/>
          <a:ea typeface="+mn-ea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lr>
          <a:srgbClr val="000066"/>
        </a:buClr>
        <a:buSzPct val="50000"/>
        <a:buFont typeface="Wingdings" pitchFamily="2" charset="2"/>
        <a:buChar char="n"/>
        <a:defRPr kumimoji="1" sz="15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oup 2"/>
          <p:cNvGrpSpPr>
            <a:grpSpLocks/>
          </p:cNvGrpSpPr>
          <p:nvPr/>
        </p:nvGrpSpPr>
        <p:grpSpPr bwMode="auto">
          <a:xfrm>
            <a:off x="457200" y="762000"/>
            <a:ext cx="8229600" cy="5715000"/>
            <a:chOff x="288" y="480"/>
            <a:chExt cx="5184" cy="3600"/>
          </a:xfrm>
        </p:grpSpPr>
        <p:sp>
          <p:nvSpPr>
            <p:cNvPr id="106499" name="Rectangle 3"/>
            <p:cNvSpPr>
              <a:spLocks noChangeArrowheads="1"/>
            </p:cNvSpPr>
            <p:nvPr/>
          </p:nvSpPr>
          <p:spPr bwMode="auto">
            <a:xfrm>
              <a:off x="288" y="480"/>
              <a:ext cx="5184" cy="48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tint val="3372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 sz="18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6500" name="Rectangle 4"/>
            <p:cNvSpPr>
              <a:spLocks noChangeArrowheads="1"/>
            </p:cNvSpPr>
            <p:nvPr/>
          </p:nvSpPr>
          <p:spPr bwMode="auto">
            <a:xfrm>
              <a:off x="288" y="4032"/>
              <a:ext cx="5184" cy="48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tint val="3372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 sz="18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sp>
        <p:nvSpPr>
          <p:cNvPr id="106501" name="Text Box 5"/>
          <p:cNvSpPr txBox="1">
            <a:spLocks noChangeArrowheads="1"/>
          </p:cNvSpPr>
          <p:nvPr/>
        </p:nvSpPr>
        <p:spPr bwMode="auto">
          <a:xfrm>
            <a:off x="457200" y="381002"/>
            <a:ext cx="7391400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kumimoji="0" lang="en-US" altLang="zh-TW" sz="1500" i="1">
                <a:solidFill>
                  <a:srgbClr val="061244"/>
                </a:solidFill>
                <a:latin typeface="Arial Black" pitchFamily="34" charset="0"/>
              </a:rPr>
              <a:t>A</a:t>
            </a:r>
            <a:r>
              <a:rPr kumimoji="0" lang="en-US" altLang="zh-TW" sz="1500" i="1">
                <a:solidFill>
                  <a:srgbClr val="0A1D6E"/>
                </a:solidFill>
                <a:latin typeface="Arial Black" pitchFamily="34" charset="0"/>
              </a:rPr>
              <a:t>C</a:t>
            </a:r>
            <a:r>
              <a:rPr kumimoji="0" lang="en-US" altLang="zh-TW" sz="1500" i="1">
                <a:solidFill>
                  <a:srgbClr val="0E2898"/>
                </a:solidFill>
                <a:latin typeface="Arial Black" pitchFamily="34" charset="0"/>
              </a:rPr>
              <a:t>C</a:t>
            </a:r>
            <a:r>
              <a:rPr kumimoji="0" lang="en-US" altLang="zh-TW" sz="1500" i="1">
                <a:solidFill>
                  <a:srgbClr val="1234C2"/>
                </a:solidFill>
                <a:latin typeface="Arial Black" pitchFamily="34" charset="0"/>
              </a:rPr>
              <a:t>E</a:t>
            </a:r>
            <a:r>
              <a:rPr kumimoji="0" lang="en-US" altLang="zh-TW" sz="1500" i="1">
                <a:solidFill>
                  <a:srgbClr val="1840EA"/>
                </a:solidFill>
                <a:latin typeface="Arial Black" pitchFamily="34" charset="0"/>
              </a:rPr>
              <a:t>S</a:t>
            </a:r>
            <a:r>
              <a:rPr kumimoji="0" lang="en-US" altLang="zh-TW" sz="1500" i="1">
                <a:solidFill>
                  <a:srgbClr val="2349EB"/>
                </a:solidFill>
                <a:latin typeface="Arial Black" pitchFamily="34" charset="0"/>
              </a:rPr>
              <a:t>S </a:t>
            </a:r>
            <a:r>
              <a:rPr kumimoji="0" lang="en-US" altLang="zh-TW" sz="1500" i="1">
                <a:solidFill>
                  <a:srgbClr val="4767EF"/>
                </a:solidFill>
                <a:latin typeface="Arial Black" pitchFamily="34" charset="0"/>
              </a:rPr>
              <a:t>I</a:t>
            </a:r>
            <a:r>
              <a:rPr kumimoji="0" lang="en-US" altLang="zh-TW" sz="1500" i="1">
                <a:solidFill>
                  <a:srgbClr val="6781F1"/>
                </a:solidFill>
                <a:latin typeface="Arial Black" pitchFamily="34" charset="0"/>
              </a:rPr>
              <a:t>C</a:t>
            </a:r>
            <a:r>
              <a:rPr kumimoji="0" lang="en-US" altLang="zh-TW" sz="1500" i="1">
                <a:solidFill>
                  <a:srgbClr val="3558ED"/>
                </a:solidFill>
                <a:latin typeface="Arial Black" pitchFamily="34" charset="0"/>
              </a:rPr>
              <a:t> </a:t>
            </a:r>
            <a:r>
              <a:rPr kumimoji="0" lang="en-US" altLang="zh-TW" sz="1500" i="1">
                <a:solidFill>
                  <a:srgbClr val="869BF4"/>
                </a:solidFill>
                <a:latin typeface="Arial Black" pitchFamily="34" charset="0"/>
              </a:rPr>
              <a:t>L</a:t>
            </a:r>
            <a:r>
              <a:rPr kumimoji="0" lang="en-US" altLang="zh-TW" sz="1500" i="1">
                <a:solidFill>
                  <a:srgbClr val="A7B6F7"/>
                </a:solidFill>
                <a:latin typeface="Arial Black" pitchFamily="34" charset="0"/>
              </a:rPr>
              <a:t>A</a:t>
            </a:r>
            <a:r>
              <a:rPr kumimoji="0" lang="en-US" altLang="zh-TW" sz="1500" i="1">
                <a:solidFill>
                  <a:srgbClr val="CDD6FB"/>
                </a:solidFill>
                <a:latin typeface="Arial Black" pitchFamily="34" charset="0"/>
              </a:rPr>
              <a:t>B</a:t>
            </a:r>
            <a:r>
              <a:rPr kumimoji="0" lang="en-US" altLang="zh-TW" sz="1500" i="1">
                <a:solidFill>
                  <a:srgbClr val="000000"/>
                </a:solidFill>
                <a:latin typeface="Arial Black" pitchFamily="34" charset="0"/>
              </a:rPr>
              <a:t>               </a:t>
            </a:r>
            <a:r>
              <a:rPr kumimoji="0" lang="en-US" altLang="zh-TW" sz="900" i="1">
                <a:solidFill>
                  <a:srgbClr val="000000"/>
                </a:solidFill>
                <a:latin typeface="Arial Black" pitchFamily="34" charset="0"/>
              </a:rPr>
              <a:t> </a:t>
            </a:r>
            <a:r>
              <a:rPr kumimoji="0" lang="en-US" altLang="zh-TW" sz="900" b="1" i="1">
                <a:solidFill>
                  <a:srgbClr val="303030"/>
                </a:solidFill>
                <a:cs typeface="Arial" charset="0"/>
              </a:rPr>
              <a:t>Graduate Institute of Electronics Engineering, NTU</a:t>
            </a:r>
          </a:p>
        </p:txBody>
      </p:sp>
      <p:pic>
        <p:nvPicPr>
          <p:cNvPr id="4100" name="Picture 6" descr="Ntulogo3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1" y="228602"/>
            <a:ext cx="779463" cy="760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6503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914400"/>
            <a:ext cx="7772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TW" altLang="en-US" dirty="0"/>
          </a:p>
        </p:txBody>
      </p:sp>
      <p:sp>
        <p:nvSpPr>
          <p:cNvPr id="4102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828800"/>
            <a:ext cx="77724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106505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770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050">
                <a:latin typeface="+mn-lt"/>
              </a:defRPr>
            </a:lvl1pPr>
          </a:lstStyle>
          <a:p>
            <a:pPr>
              <a:defRPr/>
            </a:pPr>
            <a:r>
              <a:rPr lang="en-US" altLang="zh-TW">
                <a:solidFill>
                  <a:srgbClr val="000000"/>
                </a:solidFill>
              </a:rPr>
              <a:t>P. </a:t>
            </a:r>
            <a:fld id="{3B53F9C4-6329-4AA3-8AA3-03FC09D7D976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106506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770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kumimoji="0" sz="1050" i="1">
                <a:latin typeface="+mn-lt"/>
              </a:defRPr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6366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21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Calibri" pitchFamily="34" charset="0"/>
          <a:ea typeface="+mj-ea"/>
          <a:cs typeface="Calibri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pitchFamily="18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pitchFamily="18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pitchFamily="18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pitchFamily="18" charset="-120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pitchFamily="18" charset="-120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pitchFamily="18" charset="-120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pitchFamily="18" charset="-120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pitchFamily="18" charset="-12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v"/>
        <a:defRPr kumimoji="1" sz="15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v"/>
        <a:defRPr kumimoji="1" sz="135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Ø"/>
        <a:defRPr kumimoji="1" sz="135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Clr>
          <a:srgbClr val="FFFF00"/>
        </a:buClr>
        <a:buFont typeface="Wingdings" pitchFamily="2" charset="2"/>
        <a:buBlip>
          <a:blip r:embed="rId18"/>
        </a:buBlip>
        <a:defRPr kumimoji="1" sz="1500">
          <a:solidFill>
            <a:schemeClr val="tx1"/>
          </a:solidFill>
          <a:latin typeface="+mn-lt"/>
          <a:ea typeface="+mn-ea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9"/>
        </a:buBlip>
        <a:defRPr kumimoji="1" sz="1500">
          <a:solidFill>
            <a:schemeClr val="tx1"/>
          </a:solidFill>
          <a:latin typeface="+mn-lt"/>
          <a:ea typeface="+mn-ea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9"/>
        </a:buBlip>
        <a:defRPr kumimoji="1">
          <a:solidFill>
            <a:schemeClr val="tx1"/>
          </a:solidFill>
          <a:latin typeface="+mn-lt"/>
          <a:ea typeface="+mn-ea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9"/>
        </a:buBlip>
        <a:defRPr kumimoji="1">
          <a:solidFill>
            <a:schemeClr val="tx1"/>
          </a:solidFill>
          <a:latin typeface="+mn-lt"/>
          <a:ea typeface="+mn-ea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9"/>
        </a:buBlip>
        <a:defRPr kumimoji="1">
          <a:solidFill>
            <a:schemeClr val="tx1"/>
          </a:solidFill>
          <a:latin typeface="+mn-lt"/>
          <a:ea typeface="+mn-ea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9"/>
        </a:buBlip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>
            <a:extLst>
              <a:ext uri="{FF2B5EF4-FFF2-40B4-BE49-F238E27FC236}">
                <a16:creationId xmlns:a16="http://schemas.microsoft.com/office/drawing/2014/main" id="{C43712A9-8D67-40EC-9822-C1E663BD693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80999" y="533400"/>
            <a:ext cx="7781925" cy="7620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 sz="1350"/>
          </a:p>
        </p:txBody>
      </p:sp>
      <p:sp>
        <p:nvSpPr>
          <p:cNvPr id="11" name="Text Box 5">
            <a:extLst>
              <a:ext uri="{FF2B5EF4-FFF2-40B4-BE49-F238E27FC236}">
                <a16:creationId xmlns:a16="http://schemas.microsoft.com/office/drawing/2014/main" id="{47F129D0-2B03-4FBC-88F4-A3E47F161A3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04800" y="217652"/>
            <a:ext cx="7909489" cy="3462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8558" tIns="34280" rIns="68558" bIns="3428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37931725" indent="-37474525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r">
              <a:spcBef>
                <a:spcPct val="50000"/>
              </a:spcBef>
              <a:defRPr/>
            </a:pPr>
            <a:r>
              <a:rPr kumimoji="0" lang="en-US" altLang="zh-TW" sz="1800" i="1" dirty="0">
                <a:solidFill>
                  <a:srgbClr val="061244"/>
                </a:solidFill>
                <a:latin typeface="Arial Black" pitchFamily="34" charset="0"/>
              </a:rPr>
              <a:t>CE</a:t>
            </a:r>
            <a:r>
              <a:rPr kumimoji="0" lang="en-US" altLang="zh-TW" sz="1800" i="1" dirty="0">
                <a:solidFill>
                  <a:srgbClr val="0A1D6E"/>
                </a:solidFill>
                <a:latin typeface="Arial Black" pitchFamily="34" charset="0"/>
              </a:rPr>
              <a:t>R</a:t>
            </a:r>
            <a:r>
              <a:rPr kumimoji="0" lang="en-US" altLang="zh-TW" sz="1800" i="1" dirty="0">
                <a:solidFill>
                  <a:srgbClr val="1234C2"/>
                </a:solidFill>
                <a:latin typeface="Arial Black" pitchFamily="34" charset="0"/>
              </a:rPr>
              <a:t>E</a:t>
            </a:r>
            <a:r>
              <a:rPr kumimoji="0" lang="en-US" altLang="zh-TW" sz="1800" i="1" dirty="0">
                <a:solidFill>
                  <a:srgbClr val="2349EB"/>
                </a:solidFill>
                <a:latin typeface="Arial Black" pitchFamily="34" charset="0"/>
              </a:rPr>
              <a:t>S </a:t>
            </a:r>
            <a:r>
              <a:rPr kumimoji="0" lang="en-US" altLang="zh-TW" sz="1800" i="1" dirty="0">
                <a:solidFill>
                  <a:srgbClr val="869BF4"/>
                </a:solidFill>
                <a:latin typeface="Arial Black" pitchFamily="34" charset="0"/>
              </a:rPr>
              <a:t>L</a:t>
            </a:r>
            <a:r>
              <a:rPr kumimoji="0" lang="en-US" altLang="zh-TW" sz="1800" i="1" dirty="0">
                <a:solidFill>
                  <a:srgbClr val="A7B6F7"/>
                </a:solidFill>
                <a:latin typeface="Arial Black" pitchFamily="34" charset="0"/>
              </a:rPr>
              <a:t>A</a:t>
            </a:r>
            <a:r>
              <a:rPr kumimoji="0" lang="en-US" altLang="zh-TW" sz="1800" i="1" dirty="0">
                <a:solidFill>
                  <a:srgbClr val="CDD6FB"/>
                </a:solidFill>
                <a:latin typeface="Arial Black" pitchFamily="34" charset="0"/>
              </a:rPr>
              <a:t>B</a:t>
            </a:r>
            <a:r>
              <a:rPr kumimoji="0" lang="en-US" altLang="zh-TW" sz="1800" i="1" dirty="0">
                <a:latin typeface="Arial Black" pitchFamily="34" charset="0"/>
              </a:rPr>
              <a:t>  </a:t>
            </a:r>
            <a:r>
              <a:rPr kumimoji="0" lang="zh-TW" altLang="en-US" sz="1800" i="1" dirty="0">
                <a:latin typeface="Arial Black" pitchFamily="34" charset="0"/>
              </a:rPr>
              <a:t>                                                    </a:t>
            </a:r>
            <a:r>
              <a:rPr kumimoji="0" lang="en-US" altLang="zh-TW" sz="1200" b="1" i="1" dirty="0">
                <a:solidFill>
                  <a:srgbClr val="303030"/>
                </a:solidFill>
                <a:cs typeface="Arial" pitchFamily="34" charset="0"/>
              </a:rPr>
              <a:t>Institute of Electronics, NYCU</a:t>
            </a:r>
          </a:p>
        </p:txBody>
      </p:sp>
      <p:sp>
        <p:nvSpPr>
          <p:cNvPr id="12" name="Rectangle 7">
            <a:extLst>
              <a:ext uri="{FF2B5EF4-FFF2-40B4-BE49-F238E27FC236}">
                <a16:creationId xmlns:a16="http://schemas.microsoft.com/office/drawing/2014/main" id="{9429AE71-4DCF-4680-808B-D798ED89B0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762000"/>
            <a:ext cx="8382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0" tIns="45706" rIns="91410" bIns="45706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TW" altLang="zh-TW" dirty="0"/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id="{8D648DC8-8E6C-475C-8A98-C76C95A32D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676400"/>
            <a:ext cx="83820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0" tIns="45706" rIns="91410" bIns="4570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  <a:endParaRPr lang="en-US" altLang="zh-TW" dirty="0"/>
          </a:p>
          <a:p>
            <a:pPr lvl="3"/>
            <a:r>
              <a:rPr lang="zh-TW" altLang="en-US" dirty="0"/>
              <a:t>第四層</a:t>
            </a:r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E6964A19-B399-4ADF-9B64-74B59BC9B35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545514" y="6519864"/>
            <a:ext cx="393333" cy="230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58" tIns="34280" rIns="68558" bIns="34280">
            <a:spAutoFit/>
          </a:bodyPr>
          <a:lstStyle/>
          <a:p>
            <a:pPr eaLnBrk="0" hangingPunct="0"/>
            <a:r>
              <a:rPr lang="en-US" altLang="zh-TW" sz="1050" b="1"/>
              <a:t>P</a:t>
            </a:r>
            <a:fld id="{E0FF8C92-A794-40BC-BAC1-2D3349E2F883}" type="slidenum">
              <a:rPr lang="en-US" altLang="zh-TW" sz="1050" b="1"/>
              <a:pPr eaLnBrk="0" hangingPunct="0"/>
              <a:t>‹#›</a:t>
            </a:fld>
            <a:endParaRPr lang="en-US" altLang="zh-TW" sz="1050" b="1"/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F4260881-E681-44F7-A292-5F273A3306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81000" y="6629400"/>
            <a:ext cx="8070850" cy="8255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 sz="1350"/>
          </a:p>
        </p:txBody>
      </p: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AB09D7CA-AE5F-AB69-DF08-44530E55ACC6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2693" y="89980"/>
            <a:ext cx="836859" cy="829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086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微軟正黑體" panose="020B0604030504040204" pitchFamily="34" charset="-120"/>
          <a:cs typeface="微軟正黑體" panose="020B0604030504040204" pitchFamily="34" charset="-12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5pPr>
      <a:lvl6pPr marL="457050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6pPr>
      <a:lvl7pPr marL="914101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7pPr>
      <a:lvl8pPr marL="1371151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8pPr>
      <a:lvl9pPr marL="1828202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9pPr>
    </p:titleStyle>
    <p:bodyStyle>
      <a:lvl1pPr marL="341313" indent="-341313" algn="l" rtl="0" eaLnBrk="1" fontAlgn="base" hangingPunct="1">
        <a:spcBef>
          <a:spcPct val="20000"/>
        </a:spcBef>
        <a:spcAft>
          <a:spcPct val="0"/>
        </a:spcAft>
        <a:buClr>
          <a:srgbClr val="3333CC"/>
        </a:buClr>
        <a:buFont typeface="Wingdings" pitchFamily="2" charset="2"/>
        <a:buChar char="v"/>
        <a:defRPr kumimoji="1" sz="20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微軟正黑體" panose="020B0604030504040204" pitchFamily="34" charset="-120"/>
        </a:defRPr>
      </a:lvl1pPr>
      <a:lvl2pPr marL="625475" indent="-284163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v"/>
        <a:defRPr kumimoji="1" sz="18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微軟正黑體" panose="020B0604030504040204" pitchFamily="34" charset="-120"/>
        </a:defRPr>
      </a:lvl2pPr>
      <a:lvl3pPr marL="900113" indent="-227013" algn="l" rtl="0" eaLnBrk="1" fontAlgn="base" hangingPunct="1">
        <a:spcBef>
          <a:spcPct val="20000"/>
        </a:spcBef>
        <a:spcAft>
          <a:spcPct val="0"/>
        </a:spcAft>
        <a:buClr>
          <a:srgbClr val="8064A2"/>
        </a:buClr>
        <a:buFont typeface="Wingdings" pitchFamily="2" charset="2"/>
        <a:buChar char="Ø"/>
        <a:defRPr kumimoji="1" sz="18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微軟正黑體" panose="020B0604030504040204" pitchFamily="34" charset="-120"/>
        </a:defRPr>
      </a:lvl3pPr>
      <a:lvl4pPr marL="1160463" indent="-227013" algn="l" rtl="0" eaLnBrk="1" fontAlgn="base" hangingPunct="1">
        <a:spcBef>
          <a:spcPct val="20000"/>
        </a:spcBef>
        <a:spcAft>
          <a:spcPct val="0"/>
        </a:spcAft>
        <a:buClr>
          <a:srgbClr val="9BBB59"/>
        </a:buClr>
        <a:buFont typeface="Wingdings" pitchFamily="2" charset="2"/>
        <a:buChar char="Ø"/>
        <a:defRPr kumimoji="1" sz="18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微軟正黑體" panose="020B0604030504040204" pitchFamily="34" charset="-120"/>
        </a:defRPr>
      </a:lvl4pPr>
      <a:lvl5pPr marL="1433513" indent="-227013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9"/>
        </a:buBlip>
        <a:defRPr kumimoji="1" sz="1600">
          <a:solidFill>
            <a:schemeClr val="tx1"/>
          </a:solidFill>
          <a:latin typeface="+mn-lt"/>
          <a:ea typeface="+mn-ea"/>
          <a:cs typeface="新細明體" charset="-120"/>
        </a:defRPr>
      </a:lvl5pPr>
      <a:lvl6pPr marL="2513776" indent="-228524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9"/>
        </a:buBlip>
        <a:defRPr kumimoji="1" sz="1600">
          <a:solidFill>
            <a:schemeClr val="tx1"/>
          </a:solidFill>
          <a:latin typeface="+mn-lt"/>
          <a:ea typeface="+mn-ea"/>
        </a:defRPr>
      </a:lvl6pPr>
      <a:lvl7pPr marL="2970828" indent="-228524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9"/>
        </a:buBlip>
        <a:defRPr kumimoji="1" sz="1600">
          <a:solidFill>
            <a:schemeClr val="tx1"/>
          </a:solidFill>
          <a:latin typeface="+mn-lt"/>
          <a:ea typeface="+mn-ea"/>
        </a:defRPr>
      </a:lvl7pPr>
      <a:lvl8pPr marL="3427878" indent="-228524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9"/>
        </a:buBlip>
        <a:defRPr kumimoji="1" sz="1600">
          <a:solidFill>
            <a:schemeClr val="tx1"/>
          </a:solidFill>
          <a:latin typeface="+mn-lt"/>
          <a:ea typeface="+mn-ea"/>
        </a:defRPr>
      </a:lvl8pPr>
      <a:lvl9pPr marL="3884929" indent="-228524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9"/>
        </a:buBlip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50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01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51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202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251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302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353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403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381000" y="533400"/>
            <a:ext cx="7848600" cy="6172200"/>
            <a:chOff x="288" y="480"/>
            <a:chExt cx="5184" cy="3600"/>
          </a:xfrm>
        </p:grpSpPr>
        <p:sp>
          <p:nvSpPr>
            <p:cNvPr id="373763" name="Rectangle 3"/>
            <p:cNvSpPr>
              <a:spLocks noChangeArrowheads="1"/>
            </p:cNvSpPr>
            <p:nvPr/>
          </p:nvSpPr>
          <p:spPr bwMode="auto">
            <a:xfrm>
              <a:off x="288" y="480"/>
              <a:ext cx="5184" cy="48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tint val="3372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>
                <a:latin typeface="+mn-lt"/>
                <a:ea typeface="+mn-ea"/>
              </a:endParaRPr>
            </a:p>
          </p:txBody>
        </p:sp>
        <p:sp>
          <p:nvSpPr>
            <p:cNvPr id="373764" name="Rectangle 4"/>
            <p:cNvSpPr>
              <a:spLocks noChangeArrowheads="1"/>
            </p:cNvSpPr>
            <p:nvPr/>
          </p:nvSpPr>
          <p:spPr bwMode="auto">
            <a:xfrm>
              <a:off x="288" y="4032"/>
              <a:ext cx="5184" cy="48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tint val="3372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>
                <a:latin typeface="+mn-lt"/>
                <a:ea typeface="+mn-ea"/>
              </a:endParaRPr>
            </a:p>
          </p:txBody>
        </p:sp>
      </p:grpSp>
      <p:sp>
        <p:nvSpPr>
          <p:cNvPr id="93189" name="Text Box 5"/>
          <p:cNvSpPr txBox="1">
            <a:spLocks noChangeArrowheads="1"/>
          </p:cNvSpPr>
          <p:nvPr/>
        </p:nvSpPr>
        <p:spPr bwMode="auto">
          <a:xfrm>
            <a:off x="304800" y="136525"/>
            <a:ext cx="7543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kumimoji="0" lang="en-US" altLang="zh-TW" sz="2000" i="1">
                <a:solidFill>
                  <a:srgbClr val="061244"/>
                </a:solidFill>
                <a:latin typeface="Arial Black" pitchFamily="34" charset="0"/>
              </a:rPr>
              <a:t>A</a:t>
            </a:r>
            <a:r>
              <a:rPr kumimoji="0" lang="en-US" altLang="zh-TW" sz="2000" i="1">
                <a:solidFill>
                  <a:srgbClr val="0A1D6E"/>
                </a:solidFill>
                <a:latin typeface="Arial Black" pitchFamily="34" charset="0"/>
              </a:rPr>
              <a:t>C</a:t>
            </a:r>
            <a:r>
              <a:rPr kumimoji="0" lang="en-US" altLang="zh-TW" sz="2000" i="1">
                <a:solidFill>
                  <a:srgbClr val="0E2898"/>
                </a:solidFill>
                <a:latin typeface="Arial Black" pitchFamily="34" charset="0"/>
              </a:rPr>
              <a:t>C</a:t>
            </a:r>
            <a:r>
              <a:rPr kumimoji="0" lang="en-US" altLang="zh-TW" sz="2000" i="1">
                <a:solidFill>
                  <a:srgbClr val="1234C2"/>
                </a:solidFill>
                <a:latin typeface="Arial Black" pitchFamily="34" charset="0"/>
              </a:rPr>
              <a:t>E</a:t>
            </a:r>
            <a:r>
              <a:rPr kumimoji="0" lang="en-US" altLang="zh-TW" sz="2000" i="1">
                <a:solidFill>
                  <a:srgbClr val="1840EA"/>
                </a:solidFill>
                <a:latin typeface="Arial Black" pitchFamily="34" charset="0"/>
              </a:rPr>
              <a:t>S</a:t>
            </a:r>
            <a:r>
              <a:rPr kumimoji="0" lang="en-US" altLang="zh-TW" sz="2000" i="1">
                <a:solidFill>
                  <a:srgbClr val="2349EB"/>
                </a:solidFill>
                <a:latin typeface="Arial Black" pitchFamily="34" charset="0"/>
              </a:rPr>
              <a:t>S </a:t>
            </a:r>
            <a:r>
              <a:rPr kumimoji="0" lang="en-US" altLang="zh-TW" sz="2000" i="1">
                <a:solidFill>
                  <a:srgbClr val="4767EF"/>
                </a:solidFill>
                <a:latin typeface="Arial Black" pitchFamily="34" charset="0"/>
              </a:rPr>
              <a:t>I</a:t>
            </a:r>
            <a:r>
              <a:rPr kumimoji="0" lang="en-US" altLang="zh-TW" sz="2000" i="1">
                <a:solidFill>
                  <a:srgbClr val="6781F1"/>
                </a:solidFill>
                <a:latin typeface="Arial Black" pitchFamily="34" charset="0"/>
              </a:rPr>
              <a:t>C</a:t>
            </a:r>
            <a:r>
              <a:rPr kumimoji="0" lang="en-US" altLang="zh-TW" sz="2000" i="1">
                <a:solidFill>
                  <a:srgbClr val="3558ED"/>
                </a:solidFill>
                <a:latin typeface="Arial Black" pitchFamily="34" charset="0"/>
              </a:rPr>
              <a:t> </a:t>
            </a:r>
            <a:r>
              <a:rPr kumimoji="0" lang="en-US" altLang="zh-TW" sz="2000" i="1">
                <a:solidFill>
                  <a:srgbClr val="869BF4"/>
                </a:solidFill>
                <a:latin typeface="Arial Black" pitchFamily="34" charset="0"/>
              </a:rPr>
              <a:t>L</a:t>
            </a:r>
            <a:r>
              <a:rPr kumimoji="0" lang="en-US" altLang="zh-TW" sz="2000" i="1">
                <a:solidFill>
                  <a:srgbClr val="A7B6F7"/>
                </a:solidFill>
                <a:latin typeface="Arial Black" pitchFamily="34" charset="0"/>
              </a:rPr>
              <a:t>A</a:t>
            </a:r>
            <a:r>
              <a:rPr kumimoji="0" lang="en-US" altLang="zh-TW" sz="2000" i="1">
                <a:solidFill>
                  <a:srgbClr val="CDD6FB"/>
                </a:solidFill>
                <a:latin typeface="Arial Black" pitchFamily="34" charset="0"/>
              </a:rPr>
              <a:t>B</a:t>
            </a:r>
            <a:r>
              <a:rPr kumimoji="0" lang="en-US" altLang="zh-TW" sz="2000" i="1">
                <a:latin typeface="Arial Black" pitchFamily="34" charset="0"/>
              </a:rPr>
              <a:t>               </a:t>
            </a:r>
            <a:r>
              <a:rPr kumimoji="0" lang="en-US" altLang="zh-TW" sz="1200" i="1">
                <a:latin typeface="Arial Black" pitchFamily="34" charset="0"/>
              </a:rPr>
              <a:t> </a:t>
            </a:r>
            <a:r>
              <a:rPr kumimoji="0" lang="en-US" altLang="zh-TW" sz="1200" b="1" i="1">
                <a:solidFill>
                  <a:srgbClr val="303030"/>
                </a:solidFill>
                <a:cs typeface="Arial" charset="0"/>
              </a:rPr>
              <a:t>Graduate Institute of Electronics Engineering, NTU</a:t>
            </a:r>
          </a:p>
        </p:txBody>
      </p:sp>
      <p:pic>
        <p:nvPicPr>
          <p:cNvPr id="5124" name="Picture 6" descr="Ntulogo3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8338" y="0"/>
            <a:ext cx="779462" cy="760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5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762000"/>
            <a:ext cx="838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TW" altLang="zh-TW"/>
          </a:p>
        </p:txBody>
      </p:sp>
      <p:sp>
        <p:nvSpPr>
          <p:cNvPr id="512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76400"/>
            <a:ext cx="8002588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127" name="Rectangle 9"/>
          <p:cNvSpPr>
            <a:spLocks noChangeArrowheads="1"/>
          </p:cNvSpPr>
          <p:nvPr/>
        </p:nvSpPr>
        <p:spPr bwMode="auto">
          <a:xfrm>
            <a:off x="8316913" y="6491288"/>
            <a:ext cx="615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0" lang="en-US" altLang="zh-TW"/>
              <a:t>P</a:t>
            </a:r>
            <a:fld id="{77AD3F1B-307F-4955-8069-98C95E8956F5}" type="slidenum">
              <a:rPr kumimoji="0" lang="en-US" altLang="zh-TW"/>
              <a:pPr eaLnBrk="0" hangingPunct="0"/>
              <a:t>‹#›</a:t>
            </a:fld>
            <a:endParaRPr kumimoji="0" lang="en-US" altLang="zh-TW"/>
          </a:p>
        </p:txBody>
      </p:sp>
    </p:spTree>
    <p:extLst>
      <p:ext uri="{BB962C8B-B14F-4D97-AF65-F5344CB8AC3E}">
        <p14:creationId xmlns:p14="http://schemas.microsoft.com/office/powerpoint/2010/main" val="1812201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v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v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Ø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FFFF00"/>
        </a:buClr>
        <a:buFont typeface="Wingdings" pitchFamily="2" charset="2"/>
        <a:buBlip>
          <a:blip r:embed="rId14"/>
        </a:buBlip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5"/>
        </a:buBlip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charset="2"/>
        <a:buBlip>
          <a:blip r:embed="rId15"/>
        </a:buBlip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charset="2"/>
        <a:buBlip>
          <a:blip r:embed="rId15"/>
        </a:buBlip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charset="2"/>
        <a:buBlip>
          <a:blip r:embed="rId15"/>
        </a:buBlip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charset="2"/>
        <a:buBlip>
          <a:blip r:embed="rId15"/>
        </a:buBlip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381000" y="533400"/>
            <a:ext cx="7848600" cy="6172200"/>
            <a:chOff x="288" y="480"/>
            <a:chExt cx="5184" cy="3600"/>
          </a:xfrm>
        </p:grpSpPr>
        <p:sp>
          <p:nvSpPr>
            <p:cNvPr id="373763" name="Rectangle 3"/>
            <p:cNvSpPr>
              <a:spLocks noChangeArrowheads="1"/>
            </p:cNvSpPr>
            <p:nvPr/>
          </p:nvSpPr>
          <p:spPr bwMode="auto">
            <a:xfrm>
              <a:off x="288" y="480"/>
              <a:ext cx="5184" cy="48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tint val="3372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>
                <a:solidFill>
                  <a:srgbClr val="000000"/>
                </a:solidFill>
                <a:latin typeface="Arial"/>
                <a:ea typeface="新細明體"/>
              </a:endParaRPr>
            </a:p>
          </p:txBody>
        </p:sp>
        <p:sp>
          <p:nvSpPr>
            <p:cNvPr id="373764" name="Rectangle 4"/>
            <p:cNvSpPr>
              <a:spLocks noChangeArrowheads="1"/>
            </p:cNvSpPr>
            <p:nvPr/>
          </p:nvSpPr>
          <p:spPr bwMode="auto">
            <a:xfrm>
              <a:off x="288" y="4032"/>
              <a:ext cx="5184" cy="48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tint val="3372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>
                <a:solidFill>
                  <a:srgbClr val="000000"/>
                </a:solidFill>
                <a:latin typeface="Arial"/>
                <a:ea typeface="新細明體"/>
              </a:endParaRPr>
            </a:p>
          </p:txBody>
        </p:sp>
      </p:grpSp>
      <p:sp>
        <p:nvSpPr>
          <p:cNvPr id="60421" name="Text Box 5"/>
          <p:cNvSpPr txBox="1">
            <a:spLocks noChangeArrowheads="1"/>
          </p:cNvSpPr>
          <p:nvPr/>
        </p:nvSpPr>
        <p:spPr bwMode="auto">
          <a:xfrm>
            <a:off x="304800" y="136525"/>
            <a:ext cx="7543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0" lang="en-US" altLang="zh-TW" sz="2000" i="1">
                <a:solidFill>
                  <a:srgbClr val="061244"/>
                </a:solidFill>
                <a:latin typeface="Arial Black" pitchFamily="34" charset="0"/>
                <a:ea typeface="新細明體" charset="-120"/>
              </a:rPr>
              <a:t>A</a:t>
            </a:r>
            <a:r>
              <a:rPr kumimoji="0" lang="en-US" altLang="zh-TW" sz="2000" i="1">
                <a:solidFill>
                  <a:srgbClr val="0A1D6E"/>
                </a:solidFill>
                <a:latin typeface="Arial Black" pitchFamily="34" charset="0"/>
                <a:ea typeface="新細明體" charset="-120"/>
              </a:rPr>
              <a:t>C</a:t>
            </a:r>
            <a:r>
              <a:rPr kumimoji="0" lang="en-US" altLang="zh-TW" sz="2000" i="1">
                <a:solidFill>
                  <a:srgbClr val="0E2898"/>
                </a:solidFill>
                <a:latin typeface="Arial Black" pitchFamily="34" charset="0"/>
                <a:ea typeface="新細明體" charset="-120"/>
              </a:rPr>
              <a:t>C</a:t>
            </a:r>
            <a:r>
              <a:rPr kumimoji="0" lang="en-US" altLang="zh-TW" sz="2000" i="1">
                <a:solidFill>
                  <a:srgbClr val="1234C2"/>
                </a:solidFill>
                <a:latin typeface="Arial Black" pitchFamily="34" charset="0"/>
                <a:ea typeface="新細明體" charset="-120"/>
              </a:rPr>
              <a:t>E</a:t>
            </a:r>
            <a:r>
              <a:rPr kumimoji="0" lang="en-US" altLang="zh-TW" sz="2000" i="1">
                <a:solidFill>
                  <a:srgbClr val="1840EA"/>
                </a:solidFill>
                <a:latin typeface="Arial Black" pitchFamily="34" charset="0"/>
                <a:ea typeface="新細明體" charset="-120"/>
              </a:rPr>
              <a:t>S</a:t>
            </a:r>
            <a:r>
              <a:rPr kumimoji="0" lang="en-US" altLang="zh-TW" sz="2000" i="1">
                <a:solidFill>
                  <a:srgbClr val="2349EB"/>
                </a:solidFill>
                <a:latin typeface="Arial Black" pitchFamily="34" charset="0"/>
                <a:ea typeface="新細明體" charset="-120"/>
              </a:rPr>
              <a:t>S </a:t>
            </a:r>
            <a:r>
              <a:rPr kumimoji="0" lang="en-US" altLang="zh-TW" sz="2000" i="1">
                <a:solidFill>
                  <a:srgbClr val="4767EF"/>
                </a:solidFill>
                <a:latin typeface="Arial Black" pitchFamily="34" charset="0"/>
                <a:ea typeface="新細明體" charset="-120"/>
              </a:rPr>
              <a:t>I</a:t>
            </a:r>
            <a:r>
              <a:rPr kumimoji="0" lang="en-US" altLang="zh-TW" sz="2000" i="1">
                <a:solidFill>
                  <a:srgbClr val="6781F1"/>
                </a:solidFill>
                <a:latin typeface="Arial Black" pitchFamily="34" charset="0"/>
                <a:ea typeface="新細明體" charset="-120"/>
              </a:rPr>
              <a:t>C</a:t>
            </a:r>
            <a:r>
              <a:rPr kumimoji="0" lang="en-US" altLang="zh-TW" sz="2000" i="1">
                <a:solidFill>
                  <a:srgbClr val="3558ED"/>
                </a:solidFill>
                <a:latin typeface="Arial Black" pitchFamily="34" charset="0"/>
                <a:ea typeface="新細明體" charset="-120"/>
              </a:rPr>
              <a:t> </a:t>
            </a:r>
            <a:r>
              <a:rPr kumimoji="0" lang="en-US" altLang="zh-TW" sz="2000" i="1">
                <a:solidFill>
                  <a:srgbClr val="869BF4"/>
                </a:solidFill>
                <a:latin typeface="Arial Black" pitchFamily="34" charset="0"/>
                <a:ea typeface="新細明體" charset="-120"/>
              </a:rPr>
              <a:t>L</a:t>
            </a:r>
            <a:r>
              <a:rPr kumimoji="0" lang="en-US" altLang="zh-TW" sz="2000" i="1">
                <a:solidFill>
                  <a:srgbClr val="A7B6F7"/>
                </a:solidFill>
                <a:latin typeface="Arial Black" pitchFamily="34" charset="0"/>
                <a:ea typeface="新細明體" charset="-120"/>
              </a:rPr>
              <a:t>A</a:t>
            </a:r>
            <a:r>
              <a:rPr kumimoji="0" lang="en-US" altLang="zh-TW" sz="2000" i="1">
                <a:solidFill>
                  <a:srgbClr val="CDD6FB"/>
                </a:solidFill>
                <a:latin typeface="Arial Black" pitchFamily="34" charset="0"/>
                <a:ea typeface="新細明體" charset="-120"/>
              </a:rPr>
              <a:t>B</a:t>
            </a:r>
            <a:r>
              <a:rPr kumimoji="0" lang="en-US" altLang="zh-TW" sz="2000" i="1">
                <a:solidFill>
                  <a:srgbClr val="000000"/>
                </a:solidFill>
                <a:latin typeface="Arial Black" pitchFamily="34" charset="0"/>
                <a:ea typeface="新細明體" charset="-120"/>
              </a:rPr>
              <a:t>               </a:t>
            </a:r>
            <a:r>
              <a:rPr kumimoji="0" lang="en-US" altLang="zh-TW" sz="1200" i="1">
                <a:solidFill>
                  <a:srgbClr val="000000"/>
                </a:solidFill>
                <a:latin typeface="Arial Black" pitchFamily="34" charset="0"/>
                <a:ea typeface="新細明體" charset="-120"/>
              </a:rPr>
              <a:t> </a:t>
            </a:r>
            <a:r>
              <a:rPr kumimoji="0" lang="en-US" altLang="zh-TW" sz="1200" b="1" i="1">
                <a:solidFill>
                  <a:srgbClr val="303030"/>
                </a:solidFill>
                <a:ea typeface="新細明體" charset="-120"/>
                <a:cs typeface="Arial" charset="0"/>
              </a:rPr>
              <a:t>Graduate Institute of Electronics Engineering, NTU</a:t>
            </a:r>
          </a:p>
        </p:txBody>
      </p:sp>
      <p:pic>
        <p:nvPicPr>
          <p:cNvPr id="60422" name="Picture 6" descr="Ntulogo3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8288338" y="0"/>
            <a:ext cx="779462" cy="76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0423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762000"/>
            <a:ext cx="8382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TW" altLang="zh-TW"/>
          </a:p>
        </p:txBody>
      </p:sp>
      <p:sp>
        <p:nvSpPr>
          <p:cNvPr id="60424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76400"/>
            <a:ext cx="8002588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0425" name="Rectangle 9"/>
          <p:cNvSpPr>
            <a:spLocks noChangeArrowheads="1"/>
          </p:cNvSpPr>
          <p:nvPr/>
        </p:nvSpPr>
        <p:spPr bwMode="auto">
          <a:xfrm>
            <a:off x="8316913" y="6491288"/>
            <a:ext cx="6159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kumimoji="0" lang="en-US" altLang="zh-TW">
                <a:solidFill>
                  <a:srgbClr val="000000"/>
                </a:solidFill>
                <a:ea typeface="新細明體" charset="-120"/>
              </a:rPr>
              <a:t>P</a:t>
            </a:r>
            <a:fld id="{C86545E2-EEFB-4DC4-8865-69F029E42BB0}" type="slidenum">
              <a:rPr kumimoji="0" lang="en-US" altLang="zh-TW">
                <a:solidFill>
                  <a:srgbClr val="000000"/>
                </a:solidFill>
                <a:ea typeface="新細明體" charset="-120"/>
              </a:rPr>
              <a:pPr eaLnBrk="0" hangingPunct="0"/>
              <a:t>‹#›</a:t>
            </a:fld>
            <a:endParaRPr kumimoji="0" lang="en-US" altLang="zh-TW">
              <a:solidFill>
                <a:srgbClr val="000000"/>
              </a:solidFill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43672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v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v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Ø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FFFF00"/>
        </a:buClr>
        <a:buFont typeface="Wingdings" pitchFamily="2" charset="2"/>
        <a:buBlip>
          <a:blip r:embed="rId14"/>
        </a:buBlip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5"/>
        </a:buBlip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5"/>
        </a:buBlip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5"/>
        </a:buBlip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5"/>
        </a:buBlip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5"/>
        </a:buBlip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152400"/>
            <a:ext cx="8070850" cy="684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9750" y="981075"/>
            <a:ext cx="8135938" cy="528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2598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720583" y="6346825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200">
                <a:ea typeface="新細明體" pitchFamily="18" charset="-120"/>
              </a:defRPr>
            </a:lvl1pPr>
          </a:lstStyle>
          <a:p>
            <a:pPr>
              <a:defRPr/>
            </a:pPr>
            <a:fld id="{B7B1E775-0B96-40A8-8227-29B88E58C56A}" type="slidenum">
              <a:rPr lang="en-US" altLang="zh-TW" smtClean="0">
                <a:solidFill>
                  <a:srgbClr val="000000"/>
                </a:solidFill>
                <a:latin typeface="Tahoma" pitchFamily="34" charset="0"/>
              </a:rPr>
              <a:pPr>
                <a:defRPr/>
              </a:pPr>
              <a:t>‹#›</a:t>
            </a:fld>
            <a:endParaRPr lang="en-US" altLang="zh-TW" dirty="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425989" name="Rectangle 5"/>
          <p:cNvSpPr>
            <a:spLocks noChangeArrowheads="1"/>
          </p:cNvSpPr>
          <p:nvPr/>
        </p:nvSpPr>
        <p:spPr bwMode="gray">
          <a:xfrm>
            <a:off x="468313" y="865188"/>
            <a:ext cx="8226425" cy="28575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50000">
                <a:srgbClr val="C0C0C0"/>
              </a:gs>
              <a:gs pos="100000">
                <a:schemeClr val="tx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TW" altLang="zh-TW" sz="2400">
              <a:solidFill>
                <a:srgbClr val="000000"/>
              </a:solidFill>
              <a:latin typeface="Tahoma" pitchFamily="34" charset="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8438" y="6292850"/>
            <a:ext cx="2146300" cy="56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57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pitchFamily="34" charset="0"/>
          <a:ea typeface="新細明體" pitchFamily="18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pitchFamily="34" charset="0"/>
          <a:ea typeface="新細明體" pitchFamily="18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pitchFamily="34" charset="0"/>
          <a:ea typeface="新細明體" pitchFamily="18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pitchFamily="34" charset="0"/>
          <a:ea typeface="新細明體" pitchFamily="18" charset="-12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pitchFamily="34" charset="0"/>
          <a:ea typeface="新細明體" pitchFamily="18" charset="-12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pitchFamily="34" charset="0"/>
          <a:ea typeface="新細明體" pitchFamily="18" charset="-12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pitchFamily="34" charset="0"/>
          <a:ea typeface="新細明體" pitchFamily="18" charset="-12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pitchFamily="34" charset="0"/>
          <a:ea typeface="新細明體" pitchFamily="18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120000"/>
        <a:buFont typeface="標楷體" pitchFamily="65" charset="-120"/>
        <a:buChar char="․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0099"/>
        </a:buClr>
        <a:buSzPct val="55000"/>
        <a:buFont typeface="Symbol" pitchFamily="18" charset="2"/>
        <a:buChar char="¾"/>
        <a:defRPr kumimoji="1" sz="2000">
          <a:solidFill>
            <a:srgbClr val="000099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3300"/>
        </a:buClr>
        <a:buSzPct val="50000"/>
        <a:buFont typeface="Wingdings" pitchFamily="2" charset="2"/>
        <a:buChar char="n"/>
        <a:defRPr kumimoji="1" sz="2400">
          <a:solidFill>
            <a:srgbClr val="003300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55000"/>
        <a:buFont typeface="Wingdings" pitchFamily="2" charset="2"/>
        <a:buChar char="n"/>
        <a:defRPr kumimoji="1" sz="2000">
          <a:solidFill>
            <a:srgbClr val="990000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0066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000066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000066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000066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000066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4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9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>
          <a:xfrm>
            <a:off x="685806" y="2133600"/>
            <a:ext cx="7772400" cy="1214438"/>
          </a:xfrm>
        </p:spPr>
        <p:txBody>
          <a:bodyPr/>
          <a:lstStyle/>
          <a:p>
            <a:r>
              <a:rPr lang="en-US" altLang="zh-TW" sz="32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altLang="zh-TW" sz="3200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Lab3: Multiply Accumulation Unit Design with PA</a:t>
            </a:r>
            <a:endParaRPr lang="zh-TW" altLang="en-US" sz="4000" dirty="0"/>
          </a:p>
        </p:txBody>
      </p:sp>
      <p:sp>
        <p:nvSpPr>
          <p:cNvPr id="5" name="副標題 4"/>
          <p:cNvSpPr>
            <a:spLocks noGrp="1"/>
          </p:cNvSpPr>
          <p:nvPr>
            <p:ph type="subTitle" idx="4294967295"/>
          </p:nvPr>
        </p:nvSpPr>
        <p:spPr>
          <a:xfrm>
            <a:off x="1371600" y="4068763"/>
            <a:ext cx="6400800" cy="1417637"/>
          </a:xfrm>
          <a:prstGeom prst="rect">
            <a:avLst/>
          </a:prstGeom>
        </p:spPr>
        <p:txBody>
          <a:bodyPr/>
          <a:lstStyle/>
          <a:p>
            <a:pPr marL="0" indent="0" algn="ctr">
              <a:buNone/>
            </a:pPr>
            <a:r>
              <a:rPr lang="en-US" altLang="zh-TW" dirty="0"/>
              <a:t>Machine Learning Intelligent Chip Design</a:t>
            </a:r>
          </a:p>
          <a:p>
            <a:pPr marL="0" indent="0" algn="ctr">
              <a:buNone/>
            </a:pPr>
            <a:r>
              <a:rPr lang="en-US" altLang="zh-TW" dirty="0"/>
              <a:t>2024 Spring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039784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40A5B5-6A50-22AB-63A4-2D0661AFA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Platform Architect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0B615C8-C8EA-D058-809C-1A08CC7E3B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Import </a:t>
            </a:r>
            <a:r>
              <a:rPr lang="en-US" altLang="zh-TW" sz="1800" b="0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SystemC</a:t>
            </a:r>
            <a:r>
              <a:rPr lang="zh-TW" altLang="en-U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altLang="zh-TW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Modules -&gt; Add</a:t>
            </a:r>
          </a:p>
          <a:p>
            <a:endParaRPr lang="zh-TW" altLang="en-US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8CC7FE5C-54E6-FD3F-06A0-F89BA93B15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387" y="2679810"/>
            <a:ext cx="4224613" cy="3154832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CC53973F-2143-6610-0D36-2F2D9C7E9C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6860" y="2475028"/>
            <a:ext cx="3180923" cy="3620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0514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6DB173E-924B-6801-E706-99F600838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Platform Architect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9802CEB-C899-49C4-90E6-75B8EAE433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Choose the source file -&gt; OK</a:t>
            </a:r>
          </a:p>
          <a:p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1481CD88-90C0-68E8-BE14-69B7C30E91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1661" y="3759845"/>
            <a:ext cx="3219899" cy="1143160"/>
          </a:xfrm>
          <a:prstGeom prst="rect">
            <a:avLst/>
          </a:prstGeom>
        </p:spPr>
      </p:pic>
      <p:pic>
        <p:nvPicPr>
          <p:cNvPr id="4" name="圖片 3" descr="一張含有 文字, 電子產品, 螢幕擷取畫面, 陳列 的圖片&#10;&#10;自動產生的描述">
            <a:extLst>
              <a:ext uri="{FF2B5EF4-FFF2-40B4-BE49-F238E27FC236}">
                <a16:creationId xmlns:a16="http://schemas.microsoft.com/office/drawing/2014/main" id="{51EB3FFF-289F-BA22-F73C-8FE8C4FD08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9634" y="2202466"/>
            <a:ext cx="3757571" cy="4263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3650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D81268-385A-4490-C262-9ED7C83DF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>
                <a:ea typeface="微軟正黑體"/>
                <a:cs typeface="Arial"/>
              </a:rPr>
              <a:t>Set Simulation Timescale</a:t>
            </a:r>
            <a:r>
              <a:rPr lang="zh-TW" altLang="en-US">
                <a:ea typeface="微軟正黑體"/>
                <a:cs typeface="Arial"/>
              </a:rPr>
              <a:t> </a:t>
            </a:r>
            <a:r>
              <a:rPr lang="en-US" altLang="zh-TW">
                <a:ea typeface="微軟正黑體"/>
                <a:cs typeface="Arial"/>
              </a:rPr>
              <a:t>(1/2)</a:t>
            </a:r>
            <a:endParaRPr lang="zh-TW" b="0">
              <a:cs typeface="Arial"/>
            </a:endParaRPr>
          </a:p>
        </p:txBody>
      </p:sp>
      <p:pic>
        <p:nvPicPr>
          <p:cNvPr id="4" name="內容版面配置區 3" descr="一張含有 文字, 螢幕擷取畫面, 圖表, 陳列 的圖片&#10;&#10;自動產生的描述">
            <a:extLst>
              <a:ext uri="{FF2B5EF4-FFF2-40B4-BE49-F238E27FC236}">
                <a16:creationId xmlns:a16="http://schemas.microsoft.com/office/drawing/2014/main" id="{90F71D1E-BC37-DD72-E633-298736E1CE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000" y="2108446"/>
            <a:ext cx="8382000" cy="3936508"/>
          </a:xfr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90A20810-A5B8-2427-25D6-EC16C3929F52}"/>
              </a:ext>
            </a:extLst>
          </p:cNvPr>
          <p:cNvSpPr/>
          <p:nvPr/>
        </p:nvSpPr>
        <p:spPr bwMode="auto">
          <a:xfrm>
            <a:off x="2637096" y="2383333"/>
            <a:ext cx="1707864" cy="145427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D6313433-1CA5-B2AC-E9C2-C41146E455BB}"/>
              </a:ext>
            </a:extLst>
          </p:cNvPr>
          <p:cNvSpPr txBox="1">
            <a:spLocks/>
          </p:cNvSpPr>
          <p:nvPr/>
        </p:nvSpPr>
        <p:spPr bwMode="auto">
          <a:xfrm>
            <a:off x="381000" y="1676400"/>
            <a:ext cx="83820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0" tIns="45706" rIns="91410" bIns="45706" numCol="1" anchor="t" anchorCtr="0" compatLnSpc="1">
            <a:prstTxWarp prst="textNoShape">
              <a:avLst/>
            </a:prstTxWarp>
          </a:bodyPr>
          <a:lstStyle>
            <a:lvl1pPr marL="341313" indent="-341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Font typeface="Wingdings" pitchFamily="2" charset="2"/>
              <a:buChar char="v"/>
              <a:defRPr kumimoji="1"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軟正黑體" panose="020B0604030504040204" pitchFamily="34" charset="-120"/>
              </a:defRPr>
            </a:lvl1pPr>
            <a:lvl2pPr marL="625475" indent="-2841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buChar char="v"/>
              <a:defRPr kumimoji="1" sz="18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軟正黑體" panose="020B0604030504040204" pitchFamily="34" charset="-120"/>
              </a:defRPr>
            </a:lvl2pPr>
            <a:lvl3pPr marL="900113" indent="-2270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" pitchFamily="2" charset="2"/>
              <a:buChar char="Ø"/>
              <a:defRPr kumimoji="1" sz="16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軟正黑體" panose="020B0604030504040204" pitchFamily="34" charset="-120"/>
              </a:defRPr>
            </a:lvl3pPr>
            <a:lvl4pPr marL="1160463" indent="-2270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BBB59"/>
              </a:buClr>
              <a:buFont typeface="Wingdings" pitchFamily="2" charset="2"/>
              <a:buChar char="Ø"/>
              <a:defRPr kumimoji="1" sz="16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軟正黑體" panose="020B0604030504040204" pitchFamily="34" charset="-120"/>
              </a:defRPr>
            </a:lvl4pPr>
            <a:lvl5pPr marL="1433513" indent="-2270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Font typeface="Wingdings" pitchFamily="2" charset="2"/>
              <a:buBlip>
                <a:blip r:embed="rId3"/>
              </a:buBlip>
              <a:defRPr kumimoji="1" sz="1600">
                <a:solidFill>
                  <a:schemeClr val="tx1"/>
                </a:solidFill>
                <a:latin typeface="+mn-lt"/>
                <a:ea typeface="+mn-ea"/>
                <a:cs typeface="新細明體" charset="-120"/>
              </a:defRPr>
            </a:lvl5pPr>
            <a:lvl6pPr marL="2513776" indent="-22852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Font typeface="Wingdings" pitchFamily="2" charset="2"/>
              <a:buBlip>
                <a:blip r:embed="rId3"/>
              </a:buBlip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0828" indent="-22852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Font typeface="Wingdings" pitchFamily="2" charset="2"/>
              <a:buBlip>
                <a:blip r:embed="rId3"/>
              </a:buBlip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7878" indent="-22852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Font typeface="Wingdings" pitchFamily="2" charset="2"/>
              <a:buBlip>
                <a:blip r:embed="rId3"/>
              </a:buBlip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4929" indent="-22852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Font typeface="Wingdings" pitchFamily="2" charset="2"/>
              <a:buBlip>
                <a:blip r:embed="rId3"/>
              </a:buBlip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40995" indent="-340995"/>
            <a:r>
              <a:rPr lang="zh-TW" altLang="en-US" kern="0">
                <a:latin typeface="微軟正黑體"/>
                <a:ea typeface="微軟正黑體"/>
              </a:rPr>
              <a:t>Simulation -&gt; Project Settings...</a:t>
            </a:r>
            <a:endParaRPr lang="zh-TW" altLang="en-US" kern="0"/>
          </a:p>
        </p:txBody>
      </p:sp>
    </p:spTree>
    <p:extLst>
      <p:ext uri="{BB962C8B-B14F-4D97-AF65-F5344CB8AC3E}">
        <p14:creationId xmlns:p14="http://schemas.microsoft.com/office/powerpoint/2010/main" val="22347713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844EAED-2CA5-7C50-2FC9-C996E929C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>
                <a:ea typeface="微軟正黑體"/>
              </a:rPr>
              <a:t>Set Simulation Timescale</a:t>
            </a:r>
            <a:r>
              <a:rPr lang="zh-TW">
                <a:ea typeface="微軟正黑體"/>
                <a:cs typeface="Arial"/>
              </a:rPr>
              <a:t> </a:t>
            </a:r>
            <a:r>
              <a:rPr lang="en-US" altLang="zh-TW">
                <a:ea typeface="+mj-lt"/>
                <a:cs typeface="Arial"/>
              </a:rPr>
              <a:t>(2/2)</a:t>
            </a:r>
            <a:endParaRPr lang="zh-TW" altLang="en-US"/>
          </a:p>
        </p:txBody>
      </p:sp>
      <p:pic>
        <p:nvPicPr>
          <p:cNvPr id="4" name="內容版面配置區 3" descr="一張含有 文字, 螢幕擷取畫面, 陳列, 軟體 的圖片&#10;&#10;自動產生的描述">
            <a:extLst>
              <a:ext uri="{FF2B5EF4-FFF2-40B4-BE49-F238E27FC236}">
                <a16:creationId xmlns:a16="http://schemas.microsoft.com/office/drawing/2014/main" id="{88C4D53F-4EAD-C476-243C-006F6687CC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3943" y="1676400"/>
            <a:ext cx="5616113" cy="4800600"/>
          </a:xfr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7F0120CC-DC16-4C3E-3DA3-519E0D38A3C8}"/>
              </a:ext>
            </a:extLst>
          </p:cNvPr>
          <p:cNvSpPr/>
          <p:nvPr/>
        </p:nvSpPr>
        <p:spPr bwMode="auto">
          <a:xfrm>
            <a:off x="4579186" y="2565406"/>
            <a:ext cx="1313377" cy="31738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8DC2182-4561-27A2-DB9F-58CBCC02BCAF}"/>
              </a:ext>
            </a:extLst>
          </p:cNvPr>
          <p:cNvSpPr/>
          <p:nvPr/>
        </p:nvSpPr>
        <p:spPr bwMode="auto">
          <a:xfrm>
            <a:off x="3426070" y="4305193"/>
            <a:ext cx="3629722" cy="307267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4965F89-ADB7-E8B8-CDDB-A3FF2A1520EE}"/>
              </a:ext>
            </a:extLst>
          </p:cNvPr>
          <p:cNvSpPr/>
          <p:nvPr/>
        </p:nvSpPr>
        <p:spPr bwMode="auto">
          <a:xfrm>
            <a:off x="5823335" y="6105670"/>
            <a:ext cx="777280" cy="367957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3E5A49C2-8B58-F2F3-B95C-F815CF737DF3}"/>
              </a:ext>
            </a:extLst>
          </p:cNvPr>
          <p:cNvSpPr txBox="1"/>
          <p:nvPr/>
        </p:nvSpPr>
        <p:spPr>
          <a:xfrm>
            <a:off x="5892563" y="2544234"/>
            <a:ext cx="3561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>
                <a:solidFill>
                  <a:srgbClr val="FF0000"/>
                </a:solidFill>
              </a:rPr>
              <a:t>1.</a:t>
            </a:r>
            <a:endParaRPr lang="zh-TW" altLang="en-US" sz="1600" dirty="0">
              <a:solidFill>
                <a:srgbClr val="FF0000"/>
              </a:solidFill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2FA6620-E682-DEA9-B7F1-354C09DE9365}"/>
              </a:ext>
            </a:extLst>
          </p:cNvPr>
          <p:cNvSpPr txBox="1"/>
          <p:nvPr/>
        </p:nvSpPr>
        <p:spPr>
          <a:xfrm>
            <a:off x="7055792" y="4265418"/>
            <a:ext cx="3561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>
                <a:solidFill>
                  <a:srgbClr val="FF0000"/>
                </a:solidFill>
              </a:rPr>
              <a:t>2.</a:t>
            </a:r>
            <a:endParaRPr lang="zh-TW" altLang="en-US" sz="1600" dirty="0">
              <a:solidFill>
                <a:srgbClr val="FF0000"/>
              </a:solidFill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CCC57D61-36BC-BD26-5D91-D861EC82A8B7}"/>
              </a:ext>
            </a:extLst>
          </p:cNvPr>
          <p:cNvSpPr txBox="1"/>
          <p:nvPr/>
        </p:nvSpPr>
        <p:spPr>
          <a:xfrm>
            <a:off x="5467147" y="6105670"/>
            <a:ext cx="3561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>
                <a:solidFill>
                  <a:srgbClr val="FF0000"/>
                </a:solidFill>
              </a:rPr>
              <a:t>3.</a:t>
            </a:r>
            <a:endParaRPr lang="zh-TW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01465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DD9790E-C980-6FA8-3078-7754F847B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Platform Architect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3CAD5CC-49B6-0432-47D8-988AFA8DAD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4626A298-A8C5-2ABD-8F56-AEA2E8DEF8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" y="2040664"/>
            <a:ext cx="8001000" cy="4357050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D3D580CB-FEDB-15E8-2963-58B38265125A}"/>
              </a:ext>
            </a:extLst>
          </p:cNvPr>
          <p:cNvSpPr/>
          <p:nvPr/>
        </p:nvSpPr>
        <p:spPr bwMode="auto">
          <a:xfrm>
            <a:off x="644434" y="2403566"/>
            <a:ext cx="949235" cy="1025434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9002150-1E9A-F0DB-81D4-30D7205382DA}"/>
              </a:ext>
            </a:extLst>
          </p:cNvPr>
          <p:cNvSpPr/>
          <p:nvPr/>
        </p:nvSpPr>
        <p:spPr bwMode="auto">
          <a:xfrm>
            <a:off x="648789" y="4191001"/>
            <a:ext cx="1693817" cy="1774369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2682B52C-E004-07DF-0174-8CCE385B95D6}"/>
              </a:ext>
            </a:extLst>
          </p:cNvPr>
          <p:cNvSpPr txBox="1"/>
          <p:nvPr/>
        </p:nvSpPr>
        <p:spPr>
          <a:xfrm>
            <a:off x="1658894" y="2727388"/>
            <a:ext cx="1787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Hardware block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9D04FC64-8F48-ECB7-833E-CBADB46265D2}"/>
              </a:ext>
            </a:extLst>
          </p:cNvPr>
          <p:cNvSpPr txBox="1"/>
          <p:nvPr/>
        </p:nvSpPr>
        <p:spPr>
          <a:xfrm>
            <a:off x="2342606" y="4893519"/>
            <a:ext cx="1167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IP Library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77059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8F46A04-52D5-2829-C27C-5D96841D7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Platform Architect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87C8A93-13F5-64C8-C510-0B1B307569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3641085-F2B4-60E5-B7CE-4CD6713798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1780" y="2918148"/>
            <a:ext cx="6005134" cy="2627246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5DA3EC98-7DE4-008F-35D9-0DF01E6A1A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2077487"/>
            <a:ext cx="2547862" cy="4169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8830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9F46D6-BADE-B74F-E397-5CB9C8B14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Platform Architect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E1061AC-28ED-1924-CF5F-959D81716C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Change protocol of clock port</a:t>
            </a:r>
            <a:endParaRPr lang="zh-TW" altLang="en-US" sz="18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altLang="zh-TW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Double click Clock -&gt; Click Default -&gt; Choose CLOCK </a:t>
            </a:r>
          </a:p>
          <a:p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4018D28A-C713-1035-B683-AFD18C15D8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574" y="2665418"/>
            <a:ext cx="7182852" cy="3181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7109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F5AC8E-902A-BF15-3DFF-6DE442D0F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Platform Architect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BA55D38-B7C3-5D39-C79D-CD5003BBCF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Repeat the same action to change the clock protocol of Pattern and Monitor block</a:t>
            </a:r>
          </a:p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195C92E-583F-8A69-E573-944721F1E3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74" y="2568844"/>
            <a:ext cx="4372399" cy="216000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420C9D02-1397-F4D6-01DC-10552F4CFF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7462" y="4317000"/>
            <a:ext cx="4738064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3002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246EE4-CFBA-4E3A-72B3-AE2A02FE0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Platform Architect</a:t>
            </a:r>
            <a:endParaRPr lang="zh-TW" altLang="en-US" sz="32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B98BC68-17AC-F287-4D19-47E6817BD6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Create the block</a:t>
            </a:r>
            <a:endParaRPr lang="zh-TW" altLang="en-US" sz="18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lvl="1"/>
            <a:r>
              <a:rPr lang="en-US" altLang="zh-TW" sz="16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Click and drag to the design window</a:t>
            </a:r>
          </a:p>
          <a:p>
            <a:endParaRPr lang="zh-TW" altLang="en-US" sz="18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endParaRPr lang="zh-TW" altLang="en-US" dirty="0"/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A8889E31-19B8-66A0-0FFF-6751F6190FB2}"/>
              </a:ext>
            </a:extLst>
          </p:cNvPr>
          <p:cNvGrpSpPr/>
          <p:nvPr/>
        </p:nvGrpSpPr>
        <p:grpSpPr>
          <a:xfrm>
            <a:off x="1471180" y="2761785"/>
            <a:ext cx="6201640" cy="3334215"/>
            <a:chOff x="1799360" y="3159794"/>
            <a:chExt cx="6201640" cy="3334215"/>
          </a:xfrm>
        </p:grpSpPr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F489BC8B-4E68-45E6-62A2-7F1547F61D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99360" y="3159794"/>
              <a:ext cx="6201640" cy="3334215"/>
            </a:xfrm>
            <a:prstGeom prst="rect">
              <a:avLst/>
            </a:prstGeom>
          </p:spPr>
        </p:pic>
        <p:sp>
          <p:nvSpPr>
            <p:cNvPr id="9" name="矩形: 圓角 8">
              <a:extLst>
                <a:ext uri="{FF2B5EF4-FFF2-40B4-BE49-F238E27FC236}">
                  <a16:creationId xmlns:a16="http://schemas.microsoft.com/office/drawing/2014/main" id="{BCF2CDC9-AEB7-C4FE-7DA9-1CBEBABA32EB}"/>
                </a:ext>
              </a:extLst>
            </p:cNvPr>
            <p:cNvSpPr/>
            <p:nvPr/>
          </p:nvSpPr>
          <p:spPr bwMode="auto">
            <a:xfrm>
              <a:off x="2142309" y="4711337"/>
              <a:ext cx="940525" cy="217714"/>
            </a:xfrm>
            <a:prstGeom prst="roundRect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sp>
          <p:nvSpPr>
            <p:cNvPr id="10" name="矩形: 圓角 9">
              <a:extLst>
                <a:ext uri="{FF2B5EF4-FFF2-40B4-BE49-F238E27FC236}">
                  <a16:creationId xmlns:a16="http://schemas.microsoft.com/office/drawing/2014/main" id="{7EBBD322-42EC-0FC4-749F-F33F925BADF4}"/>
                </a:ext>
              </a:extLst>
            </p:cNvPr>
            <p:cNvSpPr/>
            <p:nvPr/>
          </p:nvSpPr>
          <p:spPr bwMode="auto">
            <a:xfrm>
              <a:off x="4850674" y="3206931"/>
              <a:ext cx="653144" cy="217714"/>
            </a:xfrm>
            <a:prstGeom prst="roundRect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cxnSp>
          <p:nvCxnSpPr>
            <p:cNvPr id="12" name="直線單箭頭接點 11">
              <a:extLst>
                <a:ext uri="{FF2B5EF4-FFF2-40B4-BE49-F238E27FC236}">
                  <a16:creationId xmlns:a16="http://schemas.microsoft.com/office/drawing/2014/main" id="{E4611AEF-06CB-B148-1BB5-2D264452DB03}"/>
                </a:ext>
              </a:extLst>
            </p:cNvPr>
            <p:cNvCxnSpPr/>
            <p:nvPr/>
          </p:nvCxnSpPr>
          <p:spPr bwMode="auto">
            <a:xfrm>
              <a:off x="3161211" y="4815840"/>
              <a:ext cx="2325189" cy="531223"/>
            </a:xfrm>
            <a:prstGeom prst="straightConnector1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4384372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55C607-D4FD-4DAC-A448-B5F0441BD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Platform Architect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2D3876A-E914-93B4-3B98-80EB7DEE63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Use connection tool to connect the block</a:t>
            </a:r>
          </a:p>
          <a:p>
            <a:endParaRPr lang="zh-TW" altLang="en-US" dirty="0"/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6A44EA3B-5445-2E31-02E9-2906C837F4FC}"/>
              </a:ext>
            </a:extLst>
          </p:cNvPr>
          <p:cNvGrpSpPr/>
          <p:nvPr/>
        </p:nvGrpSpPr>
        <p:grpSpPr>
          <a:xfrm>
            <a:off x="251809" y="2419128"/>
            <a:ext cx="8640381" cy="3676872"/>
            <a:chOff x="251809" y="2419128"/>
            <a:chExt cx="8640381" cy="3676872"/>
          </a:xfrm>
        </p:grpSpPr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252148DC-7A8F-194B-2A88-8EADCF9DB37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1809" y="2437889"/>
              <a:ext cx="8640381" cy="3658111"/>
            </a:xfrm>
            <a:prstGeom prst="rect">
              <a:avLst/>
            </a:prstGeom>
          </p:spPr>
        </p:pic>
        <p:sp>
          <p:nvSpPr>
            <p:cNvPr id="9" name="矩形: 圓角 8">
              <a:extLst>
                <a:ext uri="{FF2B5EF4-FFF2-40B4-BE49-F238E27FC236}">
                  <a16:creationId xmlns:a16="http://schemas.microsoft.com/office/drawing/2014/main" id="{D0E49987-45E9-16CD-EB50-621C73B193EE}"/>
                </a:ext>
              </a:extLst>
            </p:cNvPr>
            <p:cNvSpPr/>
            <p:nvPr/>
          </p:nvSpPr>
          <p:spPr bwMode="auto">
            <a:xfrm>
              <a:off x="7106194" y="2419128"/>
              <a:ext cx="374469" cy="332781"/>
            </a:xfrm>
            <a:prstGeom prst="roundRect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sp>
          <p:nvSpPr>
            <p:cNvPr id="10" name="矩形: 圓角 9">
              <a:extLst>
                <a:ext uri="{FF2B5EF4-FFF2-40B4-BE49-F238E27FC236}">
                  <a16:creationId xmlns:a16="http://schemas.microsoft.com/office/drawing/2014/main" id="{EBE58325-C5BF-7346-1D4B-76282AF62173}"/>
                </a:ext>
              </a:extLst>
            </p:cNvPr>
            <p:cNvSpPr/>
            <p:nvPr/>
          </p:nvSpPr>
          <p:spPr bwMode="auto">
            <a:xfrm>
              <a:off x="4767943" y="4266944"/>
              <a:ext cx="1240971" cy="1062702"/>
            </a:xfrm>
            <a:prstGeom prst="roundRect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453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3C8AEFE-35E8-D8B8-70DA-666A495A9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1FC9FA4-680B-DE97-DC5C-677BF40429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94159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6E2156-DA89-ED30-54C8-598C3FE96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Platform Architect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D58747F-F737-8B87-3106-BAD4184B2C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Click Clock block -&gt; Set clock period</a:t>
            </a:r>
          </a:p>
          <a:p>
            <a:pPr lvl="1"/>
            <a:r>
              <a:rPr lang="en-US" altLang="zh-TW" sz="16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division -&gt; 5</a:t>
            </a:r>
          </a:p>
          <a:p>
            <a:pPr lvl="1"/>
            <a:r>
              <a:rPr lang="en-US" altLang="zh-TW" sz="16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cycle -&gt; 40</a:t>
            </a:r>
          </a:p>
          <a:p>
            <a:endParaRPr lang="zh-TW" altLang="en-US" sz="18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EFAF315-AC59-C765-DFEA-569EE25F19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494" y="2714100"/>
            <a:ext cx="7421011" cy="3762900"/>
          </a:xfrm>
          <a:prstGeom prst="rect">
            <a:avLst/>
          </a:prstGeom>
        </p:spPr>
      </p:pic>
      <p:sp>
        <p:nvSpPr>
          <p:cNvPr id="7" name="矩形: 圓角 6">
            <a:extLst>
              <a:ext uri="{FF2B5EF4-FFF2-40B4-BE49-F238E27FC236}">
                <a16:creationId xmlns:a16="http://schemas.microsoft.com/office/drawing/2014/main" id="{8C2C74B6-C71E-51B1-6C2C-B4489EF8E305}"/>
              </a:ext>
            </a:extLst>
          </p:cNvPr>
          <p:cNvSpPr/>
          <p:nvPr/>
        </p:nvSpPr>
        <p:spPr bwMode="auto">
          <a:xfrm>
            <a:off x="4833257" y="2926080"/>
            <a:ext cx="1471749" cy="1306286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F6511EB7-206C-9FB5-2FB0-68B819035937}"/>
              </a:ext>
            </a:extLst>
          </p:cNvPr>
          <p:cNvSpPr/>
          <p:nvPr/>
        </p:nvSpPr>
        <p:spPr bwMode="auto">
          <a:xfrm>
            <a:off x="1031965" y="6117772"/>
            <a:ext cx="1754778" cy="359228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460269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5B5CF5-3E88-DF96-3E2E-46D692969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Platform Architect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A1248C2-36B2-0F5D-1AFD-4FFC30248C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altLang="zh-TW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Click Reset block -&gt; Set reset period</a:t>
            </a:r>
            <a:endParaRPr lang="zh-TW" altLang="en-US" sz="18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lvl="1"/>
            <a:r>
              <a:rPr lang="en-US" altLang="zh-TW" sz="16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_ticks -&gt; 10</a:t>
            </a:r>
          </a:p>
          <a:p>
            <a:endParaRPr lang="zh-TW" altLang="en-US" sz="18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02A14DB-3382-9797-125C-AC9D271396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284" y="3247909"/>
            <a:ext cx="7935432" cy="1657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8695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BF23752-5CB4-52C3-FB7D-FD60D1FEB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>
                <a:ea typeface="微軟正黑體"/>
              </a:rPr>
              <a:t>System Overview</a:t>
            </a:r>
            <a:endParaRPr lang="zh-TW" altLang="en-US"/>
          </a:p>
        </p:txBody>
      </p:sp>
      <p:pic>
        <p:nvPicPr>
          <p:cNvPr id="10" name="圖片 9" descr="一張含有 文字, 圖表, 方案, 數字 的圖片&#10;&#10;自動產生的描述">
            <a:extLst>
              <a:ext uri="{FF2B5EF4-FFF2-40B4-BE49-F238E27FC236}">
                <a16:creationId xmlns:a16="http://schemas.microsoft.com/office/drawing/2014/main" id="{8377230F-9A46-73F6-BC29-B70E961F9F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087" y="2152533"/>
            <a:ext cx="7743825" cy="340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4802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3F4C2A-57FB-D4A8-8D54-D716B6060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>
                <a:ea typeface="微軟正黑體"/>
              </a:rPr>
              <a:t>Run Simulation</a:t>
            </a:r>
            <a:endParaRPr lang="zh-TW" altLang="en-US"/>
          </a:p>
        </p:txBody>
      </p:sp>
      <p:pic>
        <p:nvPicPr>
          <p:cNvPr id="4" name="內容版面配置區 3" descr="一張含有 文字, 螢幕擷取畫面, 字型, 數字 的圖片&#10;&#10;自動產生的描述">
            <a:extLst>
              <a:ext uri="{FF2B5EF4-FFF2-40B4-BE49-F238E27FC236}">
                <a16:creationId xmlns:a16="http://schemas.microsoft.com/office/drawing/2014/main" id="{9F61AF19-9166-19B2-391E-B8DA396339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63066" y="1676400"/>
            <a:ext cx="4817868" cy="4800600"/>
          </a:xfr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64D9085F-3D45-6581-3612-05ED38FA98C9}"/>
              </a:ext>
            </a:extLst>
          </p:cNvPr>
          <p:cNvSpPr/>
          <p:nvPr/>
        </p:nvSpPr>
        <p:spPr bwMode="auto">
          <a:xfrm>
            <a:off x="2161689" y="2524945"/>
            <a:ext cx="2264192" cy="469107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137007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 descr="一張含有 文字, 圖表, 螢幕擷取畫面, 方案 的圖片&#10;&#10;自動產生的描述">
            <a:extLst>
              <a:ext uri="{FF2B5EF4-FFF2-40B4-BE49-F238E27FC236}">
                <a16:creationId xmlns:a16="http://schemas.microsoft.com/office/drawing/2014/main" id="{68DC3289-E58E-6F59-3E38-AC650C0C49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407" y="2437725"/>
            <a:ext cx="7431186" cy="4035903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C744D516-2500-8D4B-5945-5D507836E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Platform Architect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AAFF7FD-FC73-2A41-105B-6E4B674470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Console</a:t>
            </a:r>
          </a:p>
          <a:p>
            <a:pPr lvl="1"/>
            <a:r>
              <a:rPr lang="en-US" altLang="zh-TW" sz="16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Show the simulation result</a:t>
            </a:r>
          </a:p>
          <a:p>
            <a:endParaRPr lang="zh-TW" altLang="en-US" sz="18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endParaRPr lang="zh-TW" altLang="en-US" dirty="0"/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3CC7EE15-AFD4-27C5-0945-76D75E27CD2A}"/>
              </a:ext>
            </a:extLst>
          </p:cNvPr>
          <p:cNvSpPr/>
          <p:nvPr/>
        </p:nvSpPr>
        <p:spPr bwMode="auto">
          <a:xfrm>
            <a:off x="867119" y="5290953"/>
            <a:ext cx="1418688" cy="794335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176389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A1C5F83-47D1-FAEC-006A-A25E2B1E4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Lab Requirement</a:t>
            </a:r>
            <a:endParaRPr lang="zh-TW" altLang="en-US" sz="32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7B31C9F-11C1-B080-5C3A-A9DB737127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Complete MAC unit.</a:t>
            </a:r>
          </a:p>
          <a:p>
            <a:pPr lvl="1"/>
            <a:r>
              <a:rPr lang="en-US" altLang="zh-TW" sz="16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Use Platform Architecture to simulate output result.</a:t>
            </a:r>
          </a:p>
          <a:p>
            <a:pPr lvl="1"/>
            <a:r>
              <a:rPr lang="en-US" altLang="zh-TW" sz="16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Upload screenshots of simulation results and module connection to E3@NYCU</a:t>
            </a:r>
            <a:endParaRPr lang="zh-TW" altLang="en-US" sz="18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2984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AE471-FB99-47EF-A969-AFC2561FA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95B436-E0B5-45F1-8806-E7CF0BBDEA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Design a multiply accumulate unit</a:t>
            </a:r>
          </a:p>
          <a:p>
            <a:pPr lvl="1"/>
            <a:r>
              <a:rPr lang="zh-TW" altLang="en-US" sz="1800" b="0" i="0" u="none" strike="noStrike" baseline="0" dirty="0">
                <a:solidFill>
                  <a:srgbClr val="000000"/>
                </a:solidFill>
                <a:latin typeface="Cambria Math" panose="02040503050406030204" pitchFamily="18" charset="0"/>
              </a:rPr>
              <a:t>𝑌</a:t>
            </a:r>
            <a:r>
              <a:rPr lang="en-US" altLang="zh-TW" sz="1800" b="0" i="0" u="none" strike="noStrike" baseline="0" dirty="0">
                <a:solidFill>
                  <a:srgbClr val="000000"/>
                </a:solidFill>
                <a:latin typeface="Cambria Math" panose="02040503050406030204" pitchFamily="18" charset="0"/>
              </a:rPr>
              <a:t>=</a:t>
            </a:r>
            <a:r>
              <a:rPr lang="zh-TW" altLang="en-US" sz="1800" b="0" i="0" u="none" strike="noStrike" baseline="0" dirty="0">
                <a:solidFill>
                  <a:srgbClr val="000000"/>
                </a:solidFill>
                <a:latin typeface="Cambria Math" panose="02040503050406030204" pitchFamily="18" charset="0"/>
              </a:rPr>
              <a:t>𝐴</a:t>
            </a:r>
            <a:r>
              <a:rPr lang="en-US" altLang="zh-TW" sz="1800" b="0" i="0" u="none" strike="noStrike" baseline="0" dirty="0">
                <a:solidFill>
                  <a:srgbClr val="000000"/>
                </a:solidFill>
                <a:latin typeface="Cambria Math" panose="02040503050406030204" pitchFamily="18" charset="0"/>
              </a:rPr>
              <a:t>×</a:t>
            </a:r>
            <a:r>
              <a:rPr lang="zh-TW" altLang="en-US" sz="1800" b="0" i="0" u="none" strike="noStrike" baseline="0" dirty="0">
                <a:solidFill>
                  <a:srgbClr val="000000"/>
                </a:solidFill>
                <a:latin typeface="Cambria Math" panose="02040503050406030204" pitchFamily="18" charset="0"/>
              </a:rPr>
              <a:t>𝐵</a:t>
            </a:r>
            <a:r>
              <a:rPr lang="en-US" altLang="zh-TW" sz="1800" b="0" i="0" u="none" strike="noStrike" baseline="0" dirty="0">
                <a:solidFill>
                  <a:srgbClr val="000000"/>
                </a:solidFill>
                <a:latin typeface="Cambria Math" panose="02040503050406030204" pitchFamily="18" charset="0"/>
              </a:rPr>
              <a:t>+</a:t>
            </a:r>
            <a:r>
              <a:rPr lang="zh-TW" altLang="en-US" sz="1800" b="0" i="0" u="none" strike="noStrike" baseline="0" dirty="0">
                <a:solidFill>
                  <a:srgbClr val="000000"/>
                </a:solidFill>
                <a:latin typeface="Cambria Math" panose="02040503050406030204" pitchFamily="18" charset="0"/>
              </a:rPr>
              <a:t>𝐶</a:t>
            </a:r>
            <a:endParaRPr 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13428D8-CC94-4D89-4E28-FAE20F69A5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2589"/>
          <a:stretch/>
        </p:blipFill>
        <p:spPr>
          <a:xfrm>
            <a:off x="2295477" y="3341990"/>
            <a:ext cx="4538124" cy="176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0381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4CF014-0AC6-A260-7726-9D63DFA6C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Environmental preparation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0915BA2-EEDF-CAC9-47ED-BFB368289F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cp /RAID2/COURSE/</a:t>
            </a:r>
            <a:r>
              <a:rPr lang="en-US" altLang="zh-TW" dirty="0" err="1"/>
              <a:t>mlchip</a:t>
            </a:r>
            <a:r>
              <a:rPr lang="en-US" altLang="zh-TW" dirty="0"/>
              <a:t>/mlchipTA01/sharing/lab3.zip .</a:t>
            </a:r>
          </a:p>
          <a:p>
            <a:r>
              <a:rPr lang="en-US" altLang="zh-TW" dirty="0"/>
              <a:t>unzip lab3.zip</a:t>
            </a:r>
          </a:p>
          <a:p>
            <a:r>
              <a:rPr lang="en-US" altLang="zh-TW" dirty="0"/>
              <a:t>source /RAID2/cad/</a:t>
            </a:r>
            <a:r>
              <a:rPr lang="en-US" altLang="zh-TW" dirty="0" err="1"/>
              <a:t>synopsys</a:t>
            </a:r>
            <a:r>
              <a:rPr lang="en-US" altLang="zh-TW" dirty="0"/>
              <a:t>/CIC/</a:t>
            </a:r>
            <a:r>
              <a:rPr lang="en-US" altLang="zh-TW" dirty="0" err="1"/>
              <a:t>vcs.cshrc</a:t>
            </a:r>
            <a:endParaRPr lang="en-US" altLang="zh-TW" dirty="0"/>
          </a:p>
          <a:p>
            <a:r>
              <a:rPr lang="en-US" altLang="zh-TW" dirty="0"/>
              <a:t>source /RAID2/cad/</a:t>
            </a:r>
            <a:r>
              <a:rPr lang="en-US" altLang="zh-TW" dirty="0" err="1"/>
              <a:t>synopsys</a:t>
            </a:r>
            <a:r>
              <a:rPr lang="en-US" altLang="zh-TW" dirty="0"/>
              <a:t>/CIC/</a:t>
            </a:r>
            <a:r>
              <a:rPr lang="en-US" altLang="zh-TW" dirty="0" err="1"/>
              <a:t>pa_virtualizer.cshrc</a:t>
            </a:r>
            <a:endParaRPr lang="en-US" altLang="zh-TW" dirty="0"/>
          </a:p>
          <a:p>
            <a:r>
              <a:rPr lang="en-US" altLang="zh-TW" dirty="0"/>
              <a:t>pct &amp;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2A1B2ED-5597-4D19-8594-92C94BCACF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4773" y="3429000"/>
            <a:ext cx="4554454" cy="3105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4593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E8D46B-4243-FD21-B638-45C8BDD80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Platform Architect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CCDBBEF-9D33-2DC6-E2CF-0ACAE7B21C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Create project -&gt; Project name -&gt; Project file name -&gt; OK</a:t>
            </a:r>
          </a:p>
          <a:p>
            <a:endParaRPr lang="zh-TW" altLang="en-US" dirty="0"/>
          </a:p>
        </p:txBody>
      </p:sp>
      <p:pic>
        <p:nvPicPr>
          <p:cNvPr id="6" name="圖片 5" descr="一張含有 文字, 電子產品, 螢幕擷取畫面, 陳列 的圖片&#10;&#10;自動產生的描述">
            <a:extLst>
              <a:ext uri="{FF2B5EF4-FFF2-40B4-BE49-F238E27FC236}">
                <a16:creationId xmlns:a16="http://schemas.microsoft.com/office/drawing/2014/main" id="{B07C2B81-62A2-BA11-262B-30EAFFEAA9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3588" y="2347491"/>
            <a:ext cx="5076825" cy="378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9304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D33291-7C5F-DC85-869B-E81D1E014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>
                <a:ea typeface="微軟正黑體"/>
              </a:rPr>
              <a:t>Import HDL (1/4)</a:t>
            </a:r>
            <a:endParaRPr lang="zh-TW" altLang="en-US"/>
          </a:p>
        </p:txBody>
      </p:sp>
      <p:pic>
        <p:nvPicPr>
          <p:cNvPr id="4" name="內容版面配置區 3" descr="一張含有 文字, 螢幕擷取畫面, 數字, 陳列 的圖片&#10;&#10;自動產生的描述">
            <a:extLst>
              <a:ext uri="{FF2B5EF4-FFF2-40B4-BE49-F238E27FC236}">
                <a16:creationId xmlns:a16="http://schemas.microsoft.com/office/drawing/2014/main" id="{D1E40580-54D2-A895-262A-476E5A25CC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3900" y="1676400"/>
            <a:ext cx="6096199" cy="4800600"/>
          </a:xfrm>
        </p:spPr>
      </p:pic>
    </p:spTree>
    <p:extLst>
      <p:ext uri="{BB962C8B-B14F-4D97-AF65-F5344CB8AC3E}">
        <p14:creationId xmlns:p14="http://schemas.microsoft.com/office/powerpoint/2010/main" val="12318662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C62E3720-1BF8-24F6-25AB-22018AEC7BD8}"/>
              </a:ext>
            </a:extLst>
          </p:cNvPr>
          <p:cNvSpPr txBox="1">
            <a:spLocks/>
          </p:cNvSpPr>
          <p:nvPr/>
        </p:nvSpPr>
        <p:spPr bwMode="auto">
          <a:xfrm>
            <a:off x="381000" y="1676400"/>
            <a:ext cx="83820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0" tIns="45706" rIns="91410" bIns="45706" numCol="1" anchor="t" anchorCtr="0" compatLnSpc="1">
            <a:prstTxWarp prst="textNoShape">
              <a:avLst/>
            </a:prstTxWarp>
          </a:bodyPr>
          <a:lstStyle>
            <a:lvl1pPr marL="341313" indent="-341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Font typeface="Wingdings" pitchFamily="2" charset="2"/>
              <a:buChar char="v"/>
              <a:defRPr kumimoji="1"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軟正黑體" panose="020B0604030504040204" pitchFamily="34" charset="-120"/>
              </a:defRPr>
            </a:lvl1pPr>
            <a:lvl2pPr marL="625475" indent="-2841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buChar char="v"/>
              <a:defRPr kumimoji="1" sz="18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軟正黑體" panose="020B0604030504040204" pitchFamily="34" charset="-120"/>
              </a:defRPr>
            </a:lvl2pPr>
            <a:lvl3pPr marL="900113" indent="-2270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" pitchFamily="2" charset="2"/>
              <a:buChar char="Ø"/>
              <a:defRPr kumimoji="1" sz="16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軟正黑體" panose="020B0604030504040204" pitchFamily="34" charset="-120"/>
              </a:defRPr>
            </a:lvl3pPr>
            <a:lvl4pPr marL="1160463" indent="-2270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BBB59"/>
              </a:buClr>
              <a:buFont typeface="Wingdings" pitchFamily="2" charset="2"/>
              <a:buChar char="Ø"/>
              <a:defRPr kumimoji="1" sz="16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軟正黑體" panose="020B0604030504040204" pitchFamily="34" charset="-120"/>
              </a:defRPr>
            </a:lvl4pPr>
            <a:lvl5pPr marL="1433513" indent="-2270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Font typeface="Wingdings" pitchFamily="2" charset="2"/>
              <a:buBlip>
                <a:blip r:embed="rId2"/>
              </a:buBlip>
              <a:defRPr kumimoji="1" sz="1600">
                <a:solidFill>
                  <a:schemeClr val="tx1"/>
                </a:solidFill>
                <a:latin typeface="+mn-lt"/>
                <a:ea typeface="+mn-ea"/>
                <a:cs typeface="新細明體" charset="-120"/>
              </a:defRPr>
            </a:lvl5pPr>
            <a:lvl6pPr marL="2513776" indent="-22852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Font typeface="Wingdings" pitchFamily="2" charset="2"/>
              <a:buBlip>
                <a:blip r:embed="rId2"/>
              </a:buBlip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0828" indent="-22852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Font typeface="Wingdings" pitchFamily="2" charset="2"/>
              <a:buBlip>
                <a:blip r:embed="rId2"/>
              </a:buBlip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7878" indent="-22852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Font typeface="Wingdings" pitchFamily="2" charset="2"/>
              <a:buBlip>
                <a:blip r:embed="rId2"/>
              </a:buBlip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4929" indent="-22852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Font typeface="Wingdings" pitchFamily="2" charset="2"/>
              <a:buBlip>
                <a:blip r:embed="rId2"/>
              </a:buBlip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40995" indent="-340995"/>
            <a:r>
              <a:rPr lang="zh-TW" altLang="en-US" kern="0">
                <a:latin typeface="微軟正黑體"/>
                <a:ea typeface="微軟正黑體"/>
              </a:rPr>
              <a:t>General -&gt; Use source files</a:t>
            </a:r>
            <a:endParaRPr lang="zh-TW" altLang="en-US" kern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FEA305A7-4029-65EC-FE4B-C2CB867ED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>
                <a:ea typeface="微軟正黑體"/>
                <a:cs typeface="Arial"/>
              </a:rPr>
              <a:t>Import HDL (</a:t>
            </a:r>
            <a:r>
              <a:rPr lang="en-US" altLang="zh-TW">
                <a:ea typeface="微軟正黑體"/>
                <a:cs typeface="Arial"/>
              </a:rPr>
              <a:t>2</a:t>
            </a:r>
            <a:r>
              <a:rPr lang="zh-TW">
                <a:ea typeface="微軟正黑體"/>
                <a:cs typeface="Arial"/>
              </a:rPr>
              <a:t>/</a:t>
            </a:r>
            <a:r>
              <a:rPr lang="en-US" altLang="zh-TW">
                <a:ea typeface="微軟正黑體"/>
                <a:cs typeface="Arial"/>
              </a:rPr>
              <a:t>4</a:t>
            </a:r>
            <a:r>
              <a:rPr lang="zh-TW">
                <a:ea typeface="微軟正黑體"/>
                <a:cs typeface="Arial"/>
              </a:rPr>
              <a:t>)</a:t>
            </a:r>
            <a:endParaRPr lang="zh-TW" b="0">
              <a:ea typeface="微軟正黑體"/>
              <a:cs typeface="Arial"/>
            </a:endParaRPr>
          </a:p>
        </p:txBody>
      </p:sp>
      <p:pic>
        <p:nvPicPr>
          <p:cNvPr id="4" name="內容版面配置區 3" descr="一張含有 文字, 螢幕擷取畫面, 陳列, 數字 的圖片&#10;&#10;自動產生的描述">
            <a:extLst>
              <a:ext uri="{FF2B5EF4-FFF2-40B4-BE49-F238E27FC236}">
                <a16:creationId xmlns:a16="http://schemas.microsoft.com/office/drawing/2014/main" id="{63CD8E86-3990-FDFC-A244-1872F4EAB0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577261" y="2081001"/>
            <a:ext cx="3989476" cy="4395999"/>
          </a:xfr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0B56A322-D5DB-8CE1-72FB-03ADB50B269A}"/>
              </a:ext>
            </a:extLst>
          </p:cNvPr>
          <p:cNvSpPr/>
          <p:nvPr/>
        </p:nvSpPr>
        <p:spPr bwMode="auto">
          <a:xfrm>
            <a:off x="2677557" y="4274847"/>
            <a:ext cx="2355226" cy="367957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960650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C60C7BF-C278-E452-D68B-EF9FADB38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>
                <a:ea typeface="微軟正黑體"/>
                <a:cs typeface="Arial"/>
              </a:rPr>
              <a:t>Import HDL (3</a:t>
            </a:r>
            <a:r>
              <a:rPr lang="en-US" altLang="zh-TW">
                <a:ea typeface="微軟正黑體"/>
                <a:cs typeface="Arial"/>
              </a:rPr>
              <a:t>/4</a:t>
            </a:r>
            <a:r>
              <a:rPr lang="zh-TW">
                <a:ea typeface="微軟正黑體"/>
                <a:cs typeface="Arial"/>
              </a:rPr>
              <a:t>)</a:t>
            </a:r>
            <a:endParaRPr lang="zh-TW" b="0">
              <a:ea typeface="微軟正黑體"/>
              <a:cs typeface="Arial"/>
            </a:endParaRPr>
          </a:p>
        </p:txBody>
      </p:sp>
      <p:pic>
        <p:nvPicPr>
          <p:cNvPr id="4" name="內容版面配置區 3" descr="一張含有 文字, 螢幕擷取畫面, 陳列, 軟體 的圖片&#10;&#10;自動產生的描述">
            <a:extLst>
              <a:ext uri="{FF2B5EF4-FFF2-40B4-BE49-F238E27FC236}">
                <a16:creationId xmlns:a16="http://schemas.microsoft.com/office/drawing/2014/main" id="{2B25A825-E185-DB36-E1BB-89C2B4DDFE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8124" y="2218735"/>
            <a:ext cx="4095750" cy="3695700"/>
          </a:xfrm>
        </p:spPr>
      </p:pic>
      <p:pic>
        <p:nvPicPr>
          <p:cNvPr id="5" name="圖片 4" descr="一張含有 文字, 螢幕擷取畫面, 陳列, 軟體 的圖片&#10;&#10;自動產生的描述">
            <a:extLst>
              <a:ext uri="{FF2B5EF4-FFF2-40B4-BE49-F238E27FC236}">
                <a16:creationId xmlns:a16="http://schemas.microsoft.com/office/drawing/2014/main" id="{6C19F295-31D3-7679-C97E-535469BA9B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7174" y="2437177"/>
            <a:ext cx="4578660" cy="3409867"/>
          </a:xfrm>
          <a:prstGeom prst="rect">
            <a:avLst/>
          </a:prstGeom>
        </p:spPr>
      </p:pic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1650165B-C64B-2811-2748-264C68BDA10A}"/>
              </a:ext>
            </a:extLst>
          </p:cNvPr>
          <p:cNvSpPr txBox="1">
            <a:spLocks/>
          </p:cNvSpPr>
          <p:nvPr/>
        </p:nvSpPr>
        <p:spPr bwMode="auto">
          <a:xfrm>
            <a:off x="381000" y="1676400"/>
            <a:ext cx="83820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0" tIns="45706" rIns="91410" bIns="45706" numCol="1" anchor="t" anchorCtr="0" compatLnSpc="1">
            <a:prstTxWarp prst="textNoShape">
              <a:avLst/>
            </a:prstTxWarp>
          </a:bodyPr>
          <a:lstStyle>
            <a:lvl1pPr marL="341313" indent="-341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Font typeface="Wingdings" pitchFamily="2" charset="2"/>
              <a:buChar char="v"/>
              <a:defRPr kumimoji="1"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軟正黑體" panose="020B0604030504040204" pitchFamily="34" charset="-120"/>
              </a:defRPr>
            </a:lvl1pPr>
            <a:lvl2pPr marL="625475" indent="-2841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buChar char="v"/>
              <a:defRPr kumimoji="1" sz="18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軟正黑體" panose="020B0604030504040204" pitchFamily="34" charset="-120"/>
              </a:defRPr>
            </a:lvl2pPr>
            <a:lvl3pPr marL="900113" indent="-2270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" pitchFamily="2" charset="2"/>
              <a:buChar char="Ø"/>
              <a:defRPr kumimoji="1" sz="16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軟正黑體" panose="020B0604030504040204" pitchFamily="34" charset="-120"/>
              </a:defRPr>
            </a:lvl3pPr>
            <a:lvl4pPr marL="1160463" indent="-2270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BBB59"/>
              </a:buClr>
              <a:buFont typeface="Wingdings" pitchFamily="2" charset="2"/>
              <a:buChar char="Ø"/>
              <a:defRPr kumimoji="1" sz="16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軟正黑體" panose="020B0604030504040204" pitchFamily="34" charset="-120"/>
              </a:defRPr>
            </a:lvl4pPr>
            <a:lvl5pPr marL="1433513" indent="-2270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Font typeface="Wingdings" pitchFamily="2" charset="2"/>
              <a:buBlip>
                <a:blip r:embed="rId4"/>
              </a:buBlip>
              <a:defRPr kumimoji="1" sz="1600">
                <a:solidFill>
                  <a:schemeClr val="tx1"/>
                </a:solidFill>
                <a:latin typeface="+mn-lt"/>
                <a:ea typeface="+mn-ea"/>
                <a:cs typeface="新細明體" charset="-120"/>
              </a:defRPr>
            </a:lvl5pPr>
            <a:lvl6pPr marL="2513776" indent="-22852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Font typeface="Wingdings" pitchFamily="2" charset="2"/>
              <a:buBlip>
                <a:blip r:embed="rId4"/>
              </a:buBlip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0828" indent="-22852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Font typeface="Wingdings" pitchFamily="2" charset="2"/>
              <a:buBlip>
                <a:blip r:embed="rId4"/>
              </a:buBlip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7878" indent="-22852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Font typeface="Wingdings" pitchFamily="2" charset="2"/>
              <a:buBlip>
                <a:blip r:embed="rId4"/>
              </a:buBlip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4929" indent="-22852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Font typeface="Wingdings" pitchFamily="2" charset="2"/>
              <a:buBlip>
                <a:blip r:embed="rId4"/>
              </a:buBlip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40995" indent="-340995"/>
            <a:r>
              <a:rPr lang="zh-TW" altLang="en-US" kern="0">
                <a:latin typeface="微軟正黑體"/>
                <a:ea typeface="微軟正黑體"/>
              </a:rPr>
              <a:t>Add MAC.v</a:t>
            </a:r>
            <a:endParaRPr lang="zh-TW" altLang="en-US" kern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2E1A7BC-D352-1E3B-DCE7-8CD171866825}"/>
              </a:ext>
            </a:extLst>
          </p:cNvPr>
          <p:cNvSpPr/>
          <p:nvPr/>
        </p:nvSpPr>
        <p:spPr bwMode="auto">
          <a:xfrm>
            <a:off x="3436184" y="2747476"/>
            <a:ext cx="888546" cy="367957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5850D4A-E87C-111A-9D08-04BC54208D57}"/>
              </a:ext>
            </a:extLst>
          </p:cNvPr>
          <p:cNvSpPr/>
          <p:nvPr/>
        </p:nvSpPr>
        <p:spPr bwMode="auto">
          <a:xfrm>
            <a:off x="5125397" y="3111617"/>
            <a:ext cx="676131" cy="31738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EC1DF71-20F4-3FD2-6803-F598DE3337D8}"/>
              </a:ext>
            </a:extLst>
          </p:cNvPr>
          <p:cNvSpPr/>
          <p:nvPr/>
        </p:nvSpPr>
        <p:spPr bwMode="auto">
          <a:xfrm>
            <a:off x="8331865" y="5205431"/>
            <a:ext cx="676131" cy="31738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8D25735-5BC8-E80A-6ED5-124EF98DCA30}"/>
              </a:ext>
            </a:extLst>
          </p:cNvPr>
          <p:cNvSpPr/>
          <p:nvPr/>
        </p:nvSpPr>
        <p:spPr bwMode="auto">
          <a:xfrm>
            <a:off x="2553129" y="5522813"/>
            <a:ext cx="888546" cy="367957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E6C31607-C617-FBA4-FAA9-3C184B9EC020}"/>
              </a:ext>
            </a:extLst>
          </p:cNvPr>
          <p:cNvSpPr txBox="1"/>
          <p:nvPr/>
        </p:nvSpPr>
        <p:spPr>
          <a:xfrm>
            <a:off x="3191188" y="2408922"/>
            <a:ext cx="3561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>
                <a:solidFill>
                  <a:srgbClr val="FF0000"/>
                </a:solidFill>
              </a:rPr>
              <a:t>1.</a:t>
            </a:r>
            <a:endParaRPr lang="zh-TW" altLang="en-US" sz="1600" dirty="0">
              <a:solidFill>
                <a:srgbClr val="FF0000"/>
              </a:solidFill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2F22B528-EA21-EE3D-E449-AD0885F794F7}"/>
              </a:ext>
            </a:extLst>
          </p:cNvPr>
          <p:cNvSpPr txBox="1"/>
          <p:nvPr/>
        </p:nvSpPr>
        <p:spPr>
          <a:xfrm>
            <a:off x="5801528" y="3090445"/>
            <a:ext cx="3561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>
                <a:solidFill>
                  <a:srgbClr val="FF0000"/>
                </a:solidFill>
              </a:rPr>
              <a:t>2.</a:t>
            </a:r>
            <a:endParaRPr lang="zh-TW" altLang="en-US" sz="1600" dirty="0">
              <a:solidFill>
                <a:srgbClr val="FF0000"/>
              </a:solidFill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97808085-4808-02F5-2ED8-131E505B8C86}"/>
              </a:ext>
            </a:extLst>
          </p:cNvPr>
          <p:cNvSpPr txBox="1"/>
          <p:nvPr/>
        </p:nvSpPr>
        <p:spPr>
          <a:xfrm>
            <a:off x="8406812" y="4790677"/>
            <a:ext cx="3561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>
                <a:solidFill>
                  <a:srgbClr val="FF0000"/>
                </a:solidFill>
              </a:rPr>
              <a:t>3.</a:t>
            </a:r>
            <a:endParaRPr lang="zh-TW" altLang="en-US" sz="1600" dirty="0">
              <a:solidFill>
                <a:srgbClr val="FF0000"/>
              </a:solidFill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C66A4895-C9D1-DB02-2C50-4DD6C0FE55E8}"/>
              </a:ext>
            </a:extLst>
          </p:cNvPr>
          <p:cNvSpPr txBox="1"/>
          <p:nvPr/>
        </p:nvSpPr>
        <p:spPr>
          <a:xfrm>
            <a:off x="2851477" y="5136335"/>
            <a:ext cx="3561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>
                <a:solidFill>
                  <a:srgbClr val="FF0000"/>
                </a:solidFill>
              </a:rPr>
              <a:t>4.</a:t>
            </a:r>
            <a:endParaRPr lang="zh-TW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51179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內容版面配置區 2">
            <a:extLst>
              <a:ext uri="{FF2B5EF4-FFF2-40B4-BE49-F238E27FC236}">
                <a16:creationId xmlns:a16="http://schemas.microsoft.com/office/drawing/2014/main" id="{BD85EA2B-C2AF-CD9B-DADB-8D570890E0AF}"/>
              </a:ext>
            </a:extLst>
          </p:cNvPr>
          <p:cNvSpPr txBox="1">
            <a:spLocks/>
          </p:cNvSpPr>
          <p:nvPr/>
        </p:nvSpPr>
        <p:spPr bwMode="auto">
          <a:xfrm>
            <a:off x="381000" y="1676400"/>
            <a:ext cx="83820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0" tIns="45706" rIns="91410" bIns="45706" numCol="1" anchor="t" anchorCtr="0" compatLnSpc="1">
            <a:prstTxWarp prst="textNoShape">
              <a:avLst/>
            </a:prstTxWarp>
          </a:bodyPr>
          <a:lstStyle>
            <a:lvl1pPr marL="341313" indent="-341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Font typeface="Wingdings" pitchFamily="2" charset="2"/>
              <a:buChar char="v"/>
              <a:defRPr kumimoji="1"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軟正黑體" panose="020B0604030504040204" pitchFamily="34" charset="-120"/>
              </a:defRPr>
            </a:lvl1pPr>
            <a:lvl2pPr marL="625475" indent="-2841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buChar char="v"/>
              <a:defRPr kumimoji="1" sz="18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軟正黑體" panose="020B0604030504040204" pitchFamily="34" charset="-120"/>
              </a:defRPr>
            </a:lvl2pPr>
            <a:lvl3pPr marL="900113" indent="-2270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" pitchFamily="2" charset="2"/>
              <a:buChar char="Ø"/>
              <a:defRPr kumimoji="1" sz="16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軟正黑體" panose="020B0604030504040204" pitchFamily="34" charset="-120"/>
              </a:defRPr>
            </a:lvl3pPr>
            <a:lvl4pPr marL="1160463" indent="-2270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BBB59"/>
              </a:buClr>
              <a:buFont typeface="Wingdings" pitchFamily="2" charset="2"/>
              <a:buChar char="Ø"/>
              <a:defRPr kumimoji="1" sz="16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軟正黑體" panose="020B0604030504040204" pitchFamily="34" charset="-120"/>
              </a:defRPr>
            </a:lvl4pPr>
            <a:lvl5pPr marL="1433513" indent="-2270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Font typeface="Wingdings" pitchFamily="2" charset="2"/>
              <a:buBlip>
                <a:blip r:embed="rId2"/>
              </a:buBlip>
              <a:defRPr kumimoji="1" sz="1600">
                <a:solidFill>
                  <a:schemeClr val="tx1"/>
                </a:solidFill>
                <a:latin typeface="+mn-lt"/>
                <a:ea typeface="+mn-ea"/>
                <a:cs typeface="新細明體" charset="-120"/>
              </a:defRPr>
            </a:lvl5pPr>
            <a:lvl6pPr marL="2513776" indent="-22852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Font typeface="Wingdings" pitchFamily="2" charset="2"/>
              <a:buBlip>
                <a:blip r:embed="rId2"/>
              </a:buBlip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0828" indent="-22852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Font typeface="Wingdings" pitchFamily="2" charset="2"/>
              <a:buBlip>
                <a:blip r:embed="rId2"/>
              </a:buBlip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7878" indent="-22852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Font typeface="Wingdings" pitchFamily="2" charset="2"/>
              <a:buBlip>
                <a:blip r:embed="rId2"/>
              </a:buBlip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4929" indent="-22852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Font typeface="Wingdings" pitchFamily="2" charset="2"/>
              <a:buBlip>
                <a:blip r:embed="rId2"/>
              </a:buBlip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40995" indent="-340995"/>
            <a:r>
              <a:rPr lang="zh-TW" altLang="en-US" kern="0">
                <a:latin typeface="微軟正黑體"/>
                <a:ea typeface="微軟正黑體"/>
              </a:rPr>
              <a:t>General -&gt; Use source files</a:t>
            </a:r>
            <a:endParaRPr lang="zh-TW" altLang="en-US" kern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D3F34820-135F-D73B-D0AB-07AF7B556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>
                <a:ea typeface="微軟正黑體"/>
                <a:cs typeface="Arial"/>
              </a:rPr>
              <a:t>Import HDL (</a:t>
            </a:r>
            <a:r>
              <a:rPr lang="en-US" altLang="zh-TW">
                <a:ea typeface="微軟正黑體"/>
                <a:cs typeface="Arial"/>
              </a:rPr>
              <a:t>4</a:t>
            </a:r>
            <a:r>
              <a:rPr lang="zh-TW">
                <a:ea typeface="微軟正黑體"/>
                <a:cs typeface="Arial"/>
              </a:rPr>
              <a:t>/</a:t>
            </a:r>
            <a:r>
              <a:rPr lang="en-US" altLang="zh-TW">
                <a:ea typeface="微軟正黑體"/>
                <a:cs typeface="Arial"/>
              </a:rPr>
              <a:t>4</a:t>
            </a:r>
            <a:r>
              <a:rPr lang="zh-TW">
                <a:ea typeface="微軟正黑體"/>
                <a:cs typeface="Arial"/>
              </a:rPr>
              <a:t>)</a:t>
            </a:r>
            <a:endParaRPr lang="zh-TW" b="0">
              <a:ea typeface="微軟正黑體"/>
              <a:cs typeface="Arial"/>
            </a:endParaRPr>
          </a:p>
        </p:txBody>
      </p:sp>
      <p:pic>
        <p:nvPicPr>
          <p:cNvPr id="8" name="圖片 7" descr="一張含有 文字, 螢幕擷取畫面, 陳列, 數字 的圖片&#10;&#10;自動產生的描述">
            <a:extLst>
              <a:ext uri="{FF2B5EF4-FFF2-40B4-BE49-F238E27FC236}">
                <a16:creationId xmlns:a16="http://schemas.microsoft.com/office/drawing/2014/main" id="{38F62B1D-0224-F63C-133B-6430CC9122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1581" y="2150795"/>
            <a:ext cx="4000838" cy="4397347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36E89BA8-40CB-421C-9031-6B990490E97D}"/>
              </a:ext>
            </a:extLst>
          </p:cNvPr>
          <p:cNvSpPr/>
          <p:nvPr/>
        </p:nvSpPr>
        <p:spPr bwMode="auto">
          <a:xfrm>
            <a:off x="2778707" y="4881750"/>
            <a:ext cx="1070616" cy="367957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DF1B866-BDF3-819B-4479-8FE9F61C364A}"/>
              </a:ext>
            </a:extLst>
          </p:cNvPr>
          <p:cNvSpPr/>
          <p:nvPr/>
        </p:nvSpPr>
        <p:spPr bwMode="auto">
          <a:xfrm>
            <a:off x="5054592" y="6176475"/>
            <a:ext cx="777280" cy="367957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06B34D1-785E-3FF4-C593-DC27D501A07E}"/>
              </a:ext>
            </a:extLst>
          </p:cNvPr>
          <p:cNvSpPr/>
          <p:nvPr/>
        </p:nvSpPr>
        <p:spPr bwMode="auto">
          <a:xfrm>
            <a:off x="3223769" y="2393449"/>
            <a:ext cx="1242572" cy="367957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F33618F0-3179-9C95-8357-CE5FBD6B0BC0}"/>
              </a:ext>
            </a:extLst>
          </p:cNvPr>
          <p:cNvSpPr txBox="1"/>
          <p:nvPr/>
        </p:nvSpPr>
        <p:spPr>
          <a:xfrm>
            <a:off x="5566968" y="5834211"/>
            <a:ext cx="3561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>
                <a:solidFill>
                  <a:srgbClr val="FF0000"/>
                </a:solidFill>
              </a:rPr>
              <a:t>3.</a:t>
            </a:r>
            <a:endParaRPr lang="zh-TW" altLang="en-US" sz="1600" dirty="0">
              <a:solidFill>
                <a:srgbClr val="FF0000"/>
              </a:solidFill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43F206BE-28CD-B901-3C64-CF3D66290DCF}"/>
              </a:ext>
            </a:extLst>
          </p:cNvPr>
          <p:cNvSpPr txBox="1"/>
          <p:nvPr/>
        </p:nvSpPr>
        <p:spPr>
          <a:xfrm>
            <a:off x="4194430" y="2076341"/>
            <a:ext cx="3561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>
                <a:solidFill>
                  <a:srgbClr val="FF0000"/>
                </a:solidFill>
              </a:rPr>
              <a:t>1.</a:t>
            </a:r>
            <a:endParaRPr lang="zh-TW" altLang="en-US" sz="1600" dirty="0">
              <a:solidFill>
                <a:srgbClr val="FF0000"/>
              </a:solidFill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E18E21FE-CEC0-3CEA-7530-6EF54636D39F}"/>
              </a:ext>
            </a:extLst>
          </p:cNvPr>
          <p:cNvSpPr txBox="1"/>
          <p:nvPr/>
        </p:nvSpPr>
        <p:spPr>
          <a:xfrm>
            <a:off x="3878355" y="4911153"/>
            <a:ext cx="3561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>
                <a:solidFill>
                  <a:srgbClr val="FF0000"/>
                </a:solidFill>
              </a:rPr>
              <a:t>2.</a:t>
            </a:r>
            <a:endParaRPr lang="zh-TW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8822305"/>
      </p:ext>
    </p:extLst>
  </p:cSld>
  <p:clrMapOvr>
    <a:masterClrMapping/>
  </p:clrMapOvr>
</p:sld>
</file>

<file path=ppt/theme/theme1.xml><?xml version="1.0" encoding="utf-8"?>
<a:theme xmlns:a="http://schemas.openxmlformats.org/drawingml/2006/main" name="ceres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hihhao_Slide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FF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FF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lnDef>
  </a:objectDefaults>
  <a:extraClrSchemeLst>
    <a:extraClrScheme>
      <a:clrScheme name="Chihhao_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ihhao_Slid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ceress" id="{3E8277A9-E828-429E-85EC-54CBAFB3E86A}" vid="{5C84C648-E0EA-4BCA-BAFB-5242954E76ED}"/>
    </a:ext>
  </a:extLst>
</a:theme>
</file>

<file path=ppt/theme/theme10.xml><?xml version="1.0" encoding="utf-8"?>
<a:theme xmlns:a="http://schemas.openxmlformats.org/drawingml/2006/main" name="2_Access">
  <a:themeElements>
    <a:clrScheme name="1_Acces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Access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lnDef>
  </a:objectDefaults>
  <a:extraClrSchemeLst>
    <a:extraClrScheme>
      <a:clrScheme name="1_Acces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cces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Acces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cces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cces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cces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cces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emplate" id="{A5008B27-BE5B-4BBA-B2A4-55EE6751EFDE}" vid="{474457C9-4C96-4BE5-8BAC-F8165FC8762B}"/>
    </a:ext>
  </a:extLst>
</a:theme>
</file>

<file path=ppt/theme/theme2.xml><?xml version="1.0" encoding="utf-8"?>
<a:theme xmlns:a="http://schemas.openxmlformats.org/drawingml/2006/main" name="Access Lab">
  <a:themeElements>
    <a:clrScheme name="Access Lab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Access Lab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Access Lab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ccess Lab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emplate" id="{A5008B27-BE5B-4BBA-B2A4-55EE6751EFDE}" vid="{199C6FC5-6791-4C9E-84E4-ED9530E5990F}"/>
    </a:ext>
  </a:extLst>
</a:theme>
</file>

<file path=ppt/theme/theme3.xml><?xml version="1.0" encoding="utf-8"?>
<a:theme xmlns:a="http://schemas.openxmlformats.org/drawingml/2006/main" name="1_Access Lab">
  <a:themeElements>
    <a:clrScheme name="Access Lab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Access Lab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Access Lab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ccess Lab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emplate" id="{A5008B27-BE5B-4BBA-B2A4-55EE6751EFDE}" vid="{72CD3853-A15E-4485-A0A1-D6E2BED8762C}"/>
    </a:ext>
  </a:extLst>
</a:theme>
</file>

<file path=ppt/theme/theme4.xml><?xml version="1.0" encoding="utf-8"?>
<a:theme xmlns:a="http://schemas.openxmlformats.org/drawingml/2006/main" name="1_Blends">
  <a:themeElements>
    <a:clrScheme name="1_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1_Blends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新細明體" pitchFamily="18" charset="-120"/>
          </a:defRPr>
        </a:defPPr>
      </a:lstStyle>
    </a:lnDef>
  </a:objectDefaults>
  <a:extraClrSchemeLst>
    <a:extraClrScheme>
      <a:clrScheme name="1_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emplate" id="{A5008B27-BE5B-4BBA-B2A4-55EE6751EFDE}" vid="{28805D2F-9BA3-40B7-90E7-2FA286ABBCDD}"/>
    </a:ext>
  </a:extLst>
</a:theme>
</file>

<file path=ppt/theme/theme5.xml><?xml version="1.0" encoding="utf-8"?>
<a:theme xmlns:a="http://schemas.openxmlformats.org/drawingml/2006/main" name="1_Access">
  <a:themeElements>
    <a:clrScheme name="1_Acces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Access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lnDef>
  </a:objectDefaults>
  <a:extraClrSchemeLst>
    <a:extraClrScheme>
      <a:clrScheme name="1_Acces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cces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Acces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cces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cces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cces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cces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emplate" id="{A5008B27-BE5B-4BBA-B2A4-55EE6751EFDE}" vid="{474457C9-4C96-4BE5-8BAC-F8165FC8762B}"/>
    </a:ext>
  </a:extLst>
</a:theme>
</file>

<file path=ppt/theme/theme6.xml><?xml version="1.0" encoding="utf-8"?>
<a:theme xmlns:a="http://schemas.openxmlformats.org/drawingml/2006/main" name="ce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hihhao_Slide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FF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FF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lnDef>
  </a:objectDefaults>
  <a:extraClrSchemeLst>
    <a:extraClrScheme>
      <a:clrScheme name="Chihhao_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ihhao_Slid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cere" id="{ED77366A-4126-4053-8FC3-907FF6DA654F}" vid="{28BE75BD-3A5F-48CE-B690-B3FDCB7FADF9}"/>
    </a:ext>
  </a:extLst>
</a:theme>
</file>

<file path=ppt/theme/theme7.xml><?xml version="1.0" encoding="utf-8"?>
<a:theme xmlns:a="http://schemas.openxmlformats.org/drawingml/2006/main" name="2_Access Lab">
  <a:themeElements>
    <a:clrScheme name="Access Lab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Access Lab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Access Lab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ccess Lab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emplate" id="{A5008B27-BE5B-4BBA-B2A4-55EE6751EFDE}" vid="{199C6FC5-6791-4C9E-84E4-ED9530E5990F}"/>
    </a:ext>
  </a:extLst>
</a:theme>
</file>

<file path=ppt/theme/theme8.xml><?xml version="1.0" encoding="utf-8"?>
<a:theme xmlns:a="http://schemas.openxmlformats.org/drawingml/2006/main" name="3_Access Lab">
  <a:themeElements>
    <a:clrScheme name="Access Lab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Access Lab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Access Lab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ccess Lab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emplate" id="{A5008B27-BE5B-4BBA-B2A4-55EE6751EFDE}" vid="{72CD3853-A15E-4485-A0A1-D6E2BED8762C}"/>
    </a:ext>
  </a:extLst>
</a:theme>
</file>

<file path=ppt/theme/theme9.xml><?xml version="1.0" encoding="utf-8"?>
<a:theme xmlns:a="http://schemas.openxmlformats.org/drawingml/2006/main" name="2_Blends">
  <a:themeElements>
    <a:clrScheme name="1_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1_Blends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新細明體" pitchFamily="18" charset="-120"/>
          </a:defRPr>
        </a:defPPr>
      </a:lstStyle>
    </a:lnDef>
  </a:objectDefaults>
  <a:extraClrSchemeLst>
    <a:extraClrScheme>
      <a:clrScheme name="1_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emplate" id="{A5008B27-BE5B-4BBA-B2A4-55EE6751EFDE}" vid="{28805D2F-9BA3-40B7-90E7-2FA286ABBCD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B6237A8A67A424888E0408158D51E8D" ma:contentTypeVersion="1" ma:contentTypeDescription="Create a new document." ma:contentTypeScope="" ma:versionID="fa6a687e3fd1966f1e110657409d77c2">
  <xsd:schema xmlns:xsd="http://www.w3.org/2001/XMLSchema" xmlns:xs="http://www.w3.org/2001/XMLSchema" xmlns:p="http://schemas.microsoft.com/office/2006/metadata/properties" xmlns:ns3="09111cce-4a3b-4f17-86ea-4fe24b781ec3" targetNamespace="http://schemas.microsoft.com/office/2006/metadata/properties" ma:root="true" ma:fieldsID="976ea9df527e05a1405d9516a75e2039" ns3:_="">
    <xsd:import namespace="09111cce-4a3b-4f17-86ea-4fe24b781ec3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9111cce-4a3b-4f17-86ea-4fe24b781ec3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4D262C7-DCFF-4EA3-973B-B019CD5C260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9717265-266B-47AD-9BE1-5EA9BF531513}">
  <ds:schemaRefs>
    <ds:schemaRef ds:uri="http://purl.org/dc/dcmitype/"/>
    <ds:schemaRef ds:uri="http://schemas.microsoft.com/office/2006/documentManagement/types"/>
    <ds:schemaRef ds:uri="http://purl.org/dc/elements/1.1/"/>
    <ds:schemaRef ds:uri="http://purl.org/dc/terms/"/>
    <ds:schemaRef ds:uri="http://www.w3.org/XML/1998/namespace"/>
    <ds:schemaRef ds:uri="http://schemas.microsoft.com/office/2006/metadata/properties"/>
    <ds:schemaRef ds:uri="09111cce-4a3b-4f17-86ea-4fe24b781ec3"/>
    <ds:schemaRef ds:uri="http://schemas.microsoft.com/office/infopath/2007/PartnerControls"/>
    <ds:schemaRef ds:uri="http://schemas.openxmlformats.org/package/2006/metadata/core-properties"/>
  </ds:schemaRefs>
</ds:datastoreItem>
</file>

<file path=customXml/itemProps3.xml><?xml version="1.0" encoding="utf-8"?>
<ds:datastoreItem xmlns:ds="http://schemas.openxmlformats.org/officeDocument/2006/customXml" ds:itemID="{401C5E25-CE9A-4484-918C-494E6A2EC16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9111cce-4a3b-4f17-86ea-4fe24b781ec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ceress</Template>
  <TotalTime>2625</TotalTime>
  <Words>317</Words>
  <Application>Microsoft Office PowerPoint</Application>
  <PresentationFormat>如螢幕大小 (4:3)</PresentationFormat>
  <Paragraphs>68</Paragraphs>
  <Slides>25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11</vt:i4>
      </vt:variant>
      <vt:variant>
        <vt:lpstr>佈景主題</vt:lpstr>
      </vt:variant>
      <vt:variant>
        <vt:i4>10</vt:i4>
      </vt:variant>
      <vt:variant>
        <vt:lpstr>投影片標題</vt:lpstr>
      </vt:variant>
      <vt:variant>
        <vt:i4>25</vt:i4>
      </vt:variant>
    </vt:vector>
  </HeadingPairs>
  <TitlesOfParts>
    <vt:vector size="46" baseType="lpstr">
      <vt:lpstr>微軟正黑體</vt:lpstr>
      <vt:lpstr>新細明體</vt:lpstr>
      <vt:lpstr>標楷體</vt:lpstr>
      <vt:lpstr>Arial</vt:lpstr>
      <vt:lpstr>Arial Black</vt:lpstr>
      <vt:lpstr>Calibri</vt:lpstr>
      <vt:lpstr>Cambria Math</vt:lpstr>
      <vt:lpstr>Symbol</vt:lpstr>
      <vt:lpstr>Tahoma</vt:lpstr>
      <vt:lpstr>Times New Roman</vt:lpstr>
      <vt:lpstr>Wingdings</vt:lpstr>
      <vt:lpstr>ceress</vt:lpstr>
      <vt:lpstr>Access Lab</vt:lpstr>
      <vt:lpstr>1_Access Lab</vt:lpstr>
      <vt:lpstr>1_Blends</vt:lpstr>
      <vt:lpstr>1_Access</vt:lpstr>
      <vt:lpstr>cere</vt:lpstr>
      <vt:lpstr>2_Access Lab</vt:lpstr>
      <vt:lpstr>3_Access Lab</vt:lpstr>
      <vt:lpstr>2_Blends</vt:lpstr>
      <vt:lpstr>2_Access</vt:lpstr>
      <vt:lpstr> Lab3: Multiply Accumulation Unit Design with PA</vt:lpstr>
      <vt:lpstr>PowerPoint 簡報</vt:lpstr>
      <vt:lpstr>Introduction</vt:lpstr>
      <vt:lpstr>Environmental preparation</vt:lpstr>
      <vt:lpstr>Platform Architect</vt:lpstr>
      <vt:lpstr>Import HDL (1/4)</vt:lpstr>
      <vt:lpstr>Import HDL (2/4)</vt:lpstr>
      <vt:lpstr>Import HDL (3/4)</vt:lpstr>
      <vt:lpstr>Import HDL (4/4)</vt:lpstr>
      <vt:lpstr>Platform Architect</vt:lpstr>
      <vt:lpstr>Platform Architect</vt:lpstr>
      <vt:lpstr>Set Simulation Timescale (1/2)</vt:lpstr>
      <vt:lpstr>Set Simulation Timescale (2/2)</vt:lpstr>
      <vt:lpstr>Platform Architect</vt:lpstr>
      <vt:lpstr>Platform Architect</vt:lpstr>
      <vt:lpstr>Platform Architect</vt:lpstr>
      <vt:lpstr>Platform Architect</vt:lpstr>
      <vt:lpstr>Platform Architect</vt:lpstr>
      <vt:lpstr>Platform Architect</vt:lpstr>
      <vt:lpstr>Platform Architect</vt:lpstr>
      <vt:lpstr>Platform Architect</vt:lpstr>
      <vt:lpstr>System Overview</vt:lpstr>
      <vt:lpstr>Run Simulation</vt:lpstr>
      <vt:lpstr>Platform Architect</vt:lpstr>
      <vt:lpstr>Lab Requirement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Approximated Prediction Strategy - LazyConvPool (LCP)</dc:title>
  <dc:creator>簡伯丞</dc:creator>
  <cp:lastModifiedBy>周聖喆</cp:lastModifiedBy>
  <cp:revision>51</cp:revision>
  <dcterms:created xsi:type="dcterms:W3CDTF">2016-12-28T07:00:03Z</dcterms:created>
  <dcterms:modified xsi:type="dcterms:W3CDTF">2024-06-14T03:36:17Z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0x010100BB6237A8A67A424888E0408158D51E8D</vt:lpwstr>
  </property>
</Properties>
</file>