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3" r:id="rId3"/>
    <p:sldId id="264" r:id="rId4"/>
    <p:sldId id="268" r:id="rId5"/>
    <p:sldId id="265" r:id="rId6"/>
    <p:sldId id="267" r:id="rId7"/>
    <p:sldId id="269" r:id="rId8"/>
    <p:sldId id="266" r:id="rId9"/>
    <p:sldId id="270" r:id="rId10"/>
    <p:sldId id="271" r:id="rId11"/>
    <p:sldId id="256" r:id="rId12"/>
    <p:sldId id="261" r:id="rId13"/>
    <p:sldId id="260" r:id="rId14"/>
    <p:sldId id="258" r:id="rId15"/>
    <p:sldId id="257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56C"/>
    <a:srgbClr val="75E6FF"/>
    <a:srgbClr val="E64537"/>
    <a:srgbClr val="8E4793"/>
    <a:srgbClr val="A16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3" autoAdjust="0"/>
  </p:normalViewPr>
  <p:slideViewPr>
    <p:cSldViewPr snapToGrid="0">
      <p:cViewPr varScale="1">
        <p:scale>
          <a:sx n="90" d="100"/>
          <a:sy n="90" d="100"/>
        </p:scale>
        <p:origin x="9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A3070-4128-4B17-9AF6-8F840EE6A1B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5B5C8-BEEF-4662-84A6-2FE8B1604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3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5B5C8-BEEF-4662-84A6-2FE8B16049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8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5B5C8-BEEF-4662-84A6-2FE8B16049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5B5C8-BEEF-4662-84A6-2FE8B16049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5B5C8-BEEF-4662-84A6-2FE8B16049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0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5B5C8-BEEF-4662-84A6-2FE8B16049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1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B2DE2-6D98-4EEB-A1ED-7B2899729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6061EB-153B-4728-88FF-41C78BC64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14EB4-5EA1-4E85-BA1A-895248D8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B415-0734-43D0-8E2D-2F18ABCFBBD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9639-E400-40D7-99C1-8535619D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44E3E-3F41-4A15-BA32-04180C82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DB59-EF76-4DDA-9236-AD3CE1DD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2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79DF8-12EB-4040-B074-4D264DB4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4DC31-EED8-4418-991C-80DA0CA7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34F8A-8107-4D1B-B4F1-21E0D091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B415-0734-43D0-8E2D-2F18ABCFBBD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3AF35-D168-4F0C-8E61-CAE525EA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6B326-80A3-4EFB-86EF-5F2BF9F1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DB59-EF76-4DDA-9236-AD3CE1DD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2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C4E2BF-073F-4BC9-A077-465F0C397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B6ADD-8580-4641-BAA5-04403877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F6549-5698-4A9A-A817-66547CB4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B415-0734-43D0-8E2D-2F18ABCFBBD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42132-0966-4F79-88E9-FBE9CBE8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417A6-CAFF-4883-8B03-A436EAAB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DB59-EF76-4DDA-9236-AD3CE1DD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89FFE-BB75-41EF-A075-913646DB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CE2D8-7D80-4911-90DA-A75E6789B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07ADE-8AC3-4F6A-A4DD-C7FCD036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B415-0734-43D0-8E2D-2F18ABCFBBD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41AB4-C8B7-49D5-82AF-5C674C14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7CC53-AC35-4024-B6D2-5C110C9F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DB59-EF76-4DDA-9236-AD3CE1DD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1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A7E36-D430-4294-898C-626426CD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0FA4F-F217-4116-91C4-AF1B81974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B6ACC-0ACC-4DA3-AC92-FCD50E4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B415-0734-43D0-8E2D-2F18ABCFBBD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E8338-C16D-4425-B819-0CCB6609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F7CA3-7035-4A42-95F0-3B14D8B0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DB59-EF76-4DDA-9236-AD3CE1DD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6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9346B-0E73-4CF3-852E-555E838B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29E25-EE2E-49C0-862A-2B07693DC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7767CE-A6AB-45D8-A232-FDC3B5C76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18502-C52A-4BB5-8BB9-808BB489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B415-0734-43D0-8E2D-2F18ABCFBBD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BB778-AC16-4922-9182-75C98C68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EEAD3-DEF9-4F7D-9B35-128D5448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DB59-EF76-4DDA-9236-AD3CE1DD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1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AD5A2-14B7-4EEC-AD20-8CC993EE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C527C-776F-4E7D-BFBC-AA26A82D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2C4B8-CCD2-44FA-AE94-3EFB9715E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CDA7C4-E0ED-4C7B-8513-87233586D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56AF46-C538-4FC4-AD61-72B880F56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EC10DB-D63E-4F38-8E5D-DE43599E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B415-0734-43D0-8E2D-2F18ABCFBBD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2C07EB-C447-42A5-AB68-99883D2C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816AD5-C9F4-4217-B20E-B9D55FC2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DB59-EF76-4DDA-9236-AD3CE1DD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F90-BCE7-4C20-90AD-3DCC514B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A5943F-730C-4048-A14D-499CACA0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B415-0734-43D0-8E2D-2F18ABCFBBD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2A51D3-A6A2-4D0F-AFC2-C3AACCB4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218A62-B56D-4A58-80D0-E90FD58C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DB59-EF76-4DDA-9236-AD3CE1DD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5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D8EA6-AF29-4B70-8507-5D74D6A9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B415-0734-43D0-8E2D-2F18ABCFBBD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E17EF1-01D0-4BB2-9EB0-1245E4DE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6E00EF-208E-4256-92FF-F77AAE6F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DB59-EF76-4DDA-9236-AD3CE1DD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3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20E96-9EBE-4CEA-A872-2CDCFAF0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6B3B3-A077-4282-9D36-75BD18A7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4D4C0-A33B-4ABA-B301-5DE31A291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6C7B6-D1B1-4167-92E1-0F7F904B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B415-0734-43D0-8E2D-2F18ABCFBBD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A3B86-86B5-4E27-BA21-0469EB4C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EBCA27-D5F8-4E92-99EA-EE74DB26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DB59-EF76-4DDA-9236-AD3CE1DD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C2086-98B5-43C9-9D1C-6E06E1BA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7D2843-5074-46AF-93CC-565A76ED7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033426-C97F-450E-A03A-C50F2EA41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5D65B-5CB7-4D37-9C28-B11747D5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B415-0734-43D0-8E2D-2F18ABCFBBD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FDA0B-1630-49FE-90E6-6FEF0A3A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C7D65E-49BD-4733-958C-B4CD4546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DB59-EF76-4DDA-9236-AD3CE1DD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8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5BC415-ADE9-4B24-AFA7-A92F6912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2A7D32-2D27-462F-A1ED-B3124509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50823-88BA-4AEC-91F0-8B7A24D94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B415-0734-43D0-8E2D-2F18ABCFBBD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8C780-EC38-4D21-8F71-4D7D0F3FA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306D9-B587-408A-A1B6-3A33303A5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DB59-EF76-4DDA-9236-AD3CE1DD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3" Type="http://schemas.microsoft.com/office/2007/relationships/hdphoto" Target="../media/hdphoto3.wdp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6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1" Type="http://schemas.openxmlformats.org/officeDocument/2006/relationships/image" Target="../media/image22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3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8" Type="http://schemas.openxmlformats.org/officeDocument/2006/relationships/image" Target="../media/image6.png"/><Relationship Id="rId51" Type="http://schemas.microsoft.com/office/2007/relationships/hdphoto" Target="../media/hdphoto4.wdp"/><Relationship Id="rId3" Type="http://schemas.openxmlformats.org/officeDocument/2006/relationships/image" Target="../media/image1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20" Type="http://schemas.openxmlformats.org/officeDocument/2006/relationships/image" Target="../media/image30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7.png"/><Relationship Id="rId18" Type="http://schemas.openxmlformats.org/officeDocument/2006/relationships/image" Target="../media/image58.png"/><Relationship Id="rId26" Type="http://schemas.openxmlformats.org/officeDocument/2006/relationships/image" Target="../media/image56.png"/><Relationship Id="rId3" Type="http://schemas.openxmlformats.org/officeDocument/2006/relationships/image" Target="../media/image1.png"/><Relationship Id="rId21" Type="http://schemas.openxmlformats.org/officeDocument/2006/relationships/image" Target="../media/image65.png"/><Relationship Id="rId7" Type="http://schemas.openxmlformats.org/officeDocument/2006/relationships/image" Target="../media/image5.png"/><Relationship Id="rId12" Type="http://schemas.openxmlformats.org/officeDocument/2006/relationships/image" Target="../media/image45.png"/><Relationship Id="rId17" Type="http://schemas.openxmlformats.org/officeDocument/2006/relationships/image" Target="../media/image6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6.png"/><Relationship Id="rId24" Type="http://schemas.openxmlformats.org/officeDocument/2006/relationships/image" Target="../media/image66.png"/><Relationship Id="rId5" Type="http://schemas.openxmlformats.org/officeDocument/2006/relationships/image" Target="../media/image3.png"/><Relationship Id="rId15" Type="http://schemas.openxmlformats.org/officeDocument/2006/relationships/image" Target="../media/image61.png"/><Relationship Id="rId23" Type="http://schemas.openxmlformats.org/officeDocument/2006/relationships/image" Target="../media/image26.png"/><Relationship Id="rId10" Type="http://schemas.openxmlformats.org/officeDocument/2006/relationships/image" Target="../media/image55.png"/><Relationship Id="rId19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Relationship Id="rId22" Type="http://schemas.openxmlformats.org/officeDocument/2006/relationships/image" Target="../media/image27.png"/><Relationship Id="rId27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8.png"/><Relationship Id="rId18" Type="http://schemas.openxmlformats.org/officeDocument/2006/relationships/image" Target="../media/image37.png"/><Relationship Id="rId26" Type="http://schemas.microsoft.com/office/2007/relationships/hdphoto" Target="../media/hdphoto5.wdp"/><Relationship Id="rId3" Type="http://schemas.openxmlformats.org/officeDocument/2006/relationships/image" Target="../media/image35.png"/><Relationship Id="rId21" Type="http://schemas.openxmlformats.org/officeDocument/2006/relationships/image" Target="../media/image20.png"/><Relationship Id="rId7" Type="http://schemas.openxmlformats.org/officeDocument/2006/relationships/image" Target="../media/image69.png"/><Relationship Id="rId12" Type="http://schemas.openxmlformats.org/officeDocument/2006/relationships/image" Target="../media/image36.png"/><Relationship Id="rId17" Type="http://schemas.openxmlformats.org/officeDocument/2006/relationships/image" Target="../media/image32.png"/><Relationship Id="rId25" Type="http://schemas.openxmlformats.org/officeDocument/2006/relationships/image" Target="../media/image73.png"/><Relationship Id="rId2" Type="http://schemas.openxmlformats.org/officeDocument/2006/relationships/image" Target="../media/image39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38.png"/><Relationship Id="rId24" Type="http://schemas.openxmlformats.org/officeDocument/2006/relationships/image" Target="../media/image25.png"/><Relationship Id="rId5" Type="http://schemas.openxmlformats.org/officeDocument/2006/relationships/image" Target="../media/image40.png"/><Relationship Id="rId15" Type="http://schemas.openxmlformats.org/officeDocument/2006/relationships/image" Target="../media/image30.png"/><Relationship Id="rId23" Type="http://schemas.openxmlformats.org/officeDocument/2006/relationships/image" Target="../media/image72.png"/><Relationship Id="rId28" Type="http://schemas.microsoft.com/office/2007/relationships/hdphoto" Target="../media/hdphoto3.wdp"/><Relationship Id="rId10" Type="http://schemas.openxmlformats.org/officeDocument/2006/relationships/image" Target="../media/image22.png"/><Relationship Id="rId19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1.png"/><Relationship Id="rId14" Type="http://schemas.openxmlformats.org/officeDocument/2006/relationships/image" Target="../media/image41.png"/><Relationship Id="rId22" Type="http://schemas.openxmlformats.org/officeDocument/2006/relationships/image" Target="../media/image71.png"/><Relationship Id="rId27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5.png"/><Relationship Id="rId18" Type="http://schemas.openxmlformats.org/officeDocument/2006/relationships/image" Target="../media/image29.png"/><Relationship Id="rId26" Type="http://schemas.openxmlformats.org/officeDocument/2006/relationships/image" Target="../media/image35.png"/><Relationship Id="rId3" Type="http://schemas.openxmlformats.org/officeDocument/2006/relationships/image" Target="../media/image69.png"/><Relationship Id="rId21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image" Target="../media/image72.png"/><Relationship Id="rId17" Type="http://schemas.openxmlformats.org/officeDocument/2006/relationships/image" Target="../media/image28.png"/><Relationship Id="rId25" Type="http://schemas.openxmlformats.org/officeDocument/2006/relationships/image" Target="../media/image40.png"/><Relationship Id="rId2" Type="http://schemas.openxmlformats.org/officeDocument/2006/relationships/image" Target="../media/image68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71.png"/><Relationship Id="rId24" Type="http://schemas.openxmlformats.org/officeDocument/2006/relationships/image" Target="../media/image39.png"/><Relationship Id="rId5" Type="http://schemas.openxmlformats.org/officeDocument/2006/relationships/image" Target="../media/image21.png"/><Relationship Id="rId15" Type="http://schemas.microsoft.com/office/2007/relationships/hdphoto" Target="../media/hdphoto3.wdp"/><Relationship Id="rId23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41.png"/><Relationship Id="rId4" Type="http://schemas.openxmlformats.org/officeDocument/2006/relationships/image" Target="../media/image70.png"/><Relationship Id="rId9" Type="http://schemas.openxmlformats.org/officeDocument/2006/relationships/image" Target="../media/image34.png"/><Relationship Id="rId14" Type="http://schemas.openxmlformats.org/officeDocument/2006/relationships/image" Target="../media/image23.png"/><Relationship Id="rId22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4634CF-38CB-4E87-A717-A1E263802618}"/>
              </a:ext>
            </a:extLst>
          </p:cNvPr>
          <p:cNvSpPr txBox="1"/>
          <p:nvPr/>
        </p:nvSpPr>
        <p:spPr>
          <a:xfrm>
            <a:off x="0" y="1616348"/>
            <a:ext cx="8660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高级程序设计课程大作业</a:t>
            </a:r>
            <a:r>
              <a:rPr lang="en-US" altLang="zh-CN" sz="4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Rogulike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Game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A4D020-69B1-468C-A87C-36C97ED26FB9}"/>
              </a:ext>
            </a:extLst>
          </p:cNvPr>
          <p:cNvSpPr txBox="1"/>
          <p:nvPr/>
        </p:nvSpPr>
        <p:spPr>
          <a:xfrm>
            <a:off x="7946065" y="3841898"/>
            <a:ext cx="3189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南京大学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周锐奔</a:t>
            </a:r>
          </a:p>
        </p:txBody>
      </p:sp>
    </p:spTree>
    <p:extLst>
      <p:ext uri="{BB962C8B-B14F-4D97-AF65-F5344CB8AC3E}">
        <p14:creationId xmlns:p14="http://schemas.microsoft.com/office/powerpoint/2010/main" val="268753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B0F6B-D1FE-4AB1-B9CC-43604D1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07400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组合 373">
            <a:extLst>
              <a:ext uri="{FF2B5EF4-FFF2-40B4-BE49-F238E27FC236}">
                <a16:creationId xmlns:a16="http://schemas.microsoft.com/office/drawing/2014/main" id="{B5D8E6C0-560E-44B2-BE6F-9A1345C218F1}"/>
              </a:ext>
            </a:extLst>
          </p:cNvPr>
          <p:cNvGrpSpPr/>
          <p:nvPr/>
        </p:nvGrpSpPr>
        <p:grpSpPr>
          <a:xfrm>
            <a:off x="-2583" y="-633"/>
            <a:ext cx="12198554" cy="6862429"/>
            <a:chOff x="-2583" y="-633"/>
            <a:chExt cx="12198554" cy="6862429"/>
          </a:xfrm>
        </p:grpSpPr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BC977FC1-8232-41DA-98AD-40FD9BE24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7911" y="4651395"/>
              <a:ext cx="945987" cy="909390"/>
            </a:xfrm>
            <a:prstGeom prst="rect">
              <a:avLst/>
            </a:prstGeom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233E4997-458F-4D85-9D98-64757A647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67" y="2099578"/>
              <a:ext cx="945987" cy="909390"/>
            </a:xfrm>
            <a:prstGeom prst="rect">
              <a:avLst/>
            </a:prstGeom>
          </p:spPr>
        </p:pic>
        <p:pic>
          <p:nvPicPr>
            <p:cNvPr id="185" name="图片 184">
              <a:extLst>
                <a:ext uri="{FF2B5EF4-FFF2-40B4-BE49-F238E27FC236}">
                  <a16:creationId xmlns:a16="http://schemas.microsoft.com/office/drawing/2014/main" id="{385FB922-5574-430D-B0E5-D367EF30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466" y="1198536"/>
              <a:ext cx="945987" cy="909390"/>
            </a:xfrm>
            <a:prstGeom prst="rect">
              <a:avLst/>
            </a:prstGeom>
          </p:spPr>
        </p:pic>
        <p:pic>
          <p:nvPicPr>
            <p:cNvPr id="186" name="图片 185">
              <a:extLst>
                <a:ext uri="{FF2B5EF4-FFF2-40B4-BE49-F238E27FC236}">
                  <a16:creationId xmlns:a16="http://schemas.microsoft.com/office/drawing/2014/main" id="{240D3102-FA04-4BCB-B8C6-986B352C9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541" y="2661030"/>
              <a:ext cx="945987" cy="909390"/>
            </a:xfrm>
            <a:prstGeom prst="rect">
              <a:avLst/>
            </a:prstGeom>
          </p:spPr>
        </p:pic>
        <p:pic>
          <p:nvPicPr>
            <p:cNvPr id="187" name="图片 186">
              <a:extLst>
                <a:ext uri="{FF2B5EF4-FFF2-40B4-BE49-F238E27FC236}">
                  <a16:creationId xmlns:a16="http://schemas.microsoft.com/office/drawing/2014/main" id="{159CB00D-7500-49D7-9B95-80DC5C1F2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052" y="3610582"/>
              <a:ext cx="945987" cy="909390"/>
            </a:xfrm>
            <a:prstGeom prst="rect">
              <a:avLst/>
            </a:prstGeom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1BB08980-DC76-4FBD-9B5E-26403A3C8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327" y="1209528"/>
              <a:ext cx="945987" cy="90939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BDC11A66-CE74-4EA9-BB47-AA917BD86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246" y="734772"/>
              <a:ext cx="152400" cy="1524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A7B1D475-AF65-4DCE-A01B-A32B95181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246" y="734772"/>
              <a:ext cx="152400" cy="152400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D87AEBFA-88C2-425C-98DE-554DEC2E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402" y="2672022"/>
              <a:ext cx="945987" cy="909390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B13319F4-5D09-482D-A05C-34537D7A7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913" y="3621574"/>
              <a:ext cx="945987" cy="909390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06F3E7A-31BF-4B1F-BE9D-473278FA2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296" y="3979"/>
              <a:ext cx="945987" cy="909390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AA1AF305-126A-4A78-9C41-A257D3FD3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013" y="-633"/>
              <a:ext cx="945987" cy="909390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B6C67781-7BAB-4200-8502-631D97C6F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0877" y="-11875"/>
              <a:ext cx="909390" cy="945987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36C44031-C704-4C2D-A0D6-BBFA8CB79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4311" y="5930312"/>
              <a:ext cx="909390" cy="945987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67D95304-7A35-4408-97CD-A7425EE77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0" y="5948488"/>
              <a:ext cx="945987" cy="909390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5838D06C-58D6-4137-8E4A-AD0272880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41625" y="5948488"/>
              <a:ext cx="945987" cy="909390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289850CE-16D7-43F4-BB39-3DFBAACEF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59088" y="5948610"/>
              <a:ext cx="945987" cy="909390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2C0074BA-49E0-495F-9E46-203335FC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1731" y="4114375"/>
              <a:ext cx="909390" cy="945987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CB3DED60-E76D-4B87-A567-4107B0985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300" y="884733"/>
              <a:ext cx="909390" cy="945987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0E3540E6-3FD8-478D-8E09-F3BB45284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59149" y="5017181"/>
              <a:ext cx="909390" cy="945987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227A05F6-5342-43F5-AF94-5BBF0974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300" y="1781340"/>
              <a:ext cx="909390" cy="945987"/>
            </a:xfrm>
            <a:prstGeom prst="rect">
              <a:avLst/>
            </a:prstGeom>
          </p:spPr>
        </p:pic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6F983561-75B1-40FD-95B8-DBB97BF6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556" y="2686812"/>
              <a:ext cx="909390" cy="945987"/>
            </a:xfrm>
            <a:prstGeom prst="rect">
              <a:avLst/>
            </a:prstGeom>
          </p:spPr>
        </p:pic>
        <p:pic>
          <p:nvPicPr>
            <p:cNvPr id="123" name="图片 122">
              <a:extLst>
                <a:ext uri="{FF2B5EF4-FFF2-40B4-BE49-F238E27FC236}">
                  <a16:creationId xmlns:a16="http://schemas.microsoft.com/office/drawing/2014/main" id="{496807F7-4803-4290-B6A0-D0A6ACDD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298" y="3592284"/>
              <a:ext cx="909390" cy="945987"/>
            </a:xfrm>
            <a:prstGeom prst="rect">
              <a:avLst/>
            </a:prstGeom>
          </p:spPr>
        </p:pic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D4654AE7-BE00-4CA8-82C0-96168F9F8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297" y="4504136"/>
              <a:ext cx="909390" cy="945987"/>
            </a:xfrm>
            <a:prstGeom prst="rect">
              <a:avLst/>
            </a:prstGeom>
          </p:spPr>
        </p:pic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DED81424-316E-48F4-8A82-F148CC84A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716" y="5050283"/>
              <a:ext cx="909390" cy="945987"/>
            </a:xfrm>
            <a:prstGeom prst="rect">
              <a:avLst/>
            </a:prstGeom>
          </p:spPr>
        </p:pic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FD668674-15BE-4252-BA8E-3C0A1E3AB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72194" y="5912013"/>
              <a:ext cx="909390" cy="945987"/>
            </a:xfrm>
            <a:prstGeom prst="rect">
              <a:avLst/>
            </a:prstGeom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BA1D1A64-1A53-4C03-A74B-0C45DBD54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40491" y="5912012"/>
              <a:ext cx="909390" cy="945987"/>
            </a:xfrm>
            <a:prstGeom prst="rect">
              <a:avLst/>
            </a:prstGeom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5D7F1262-1369-46F8-810D-56E8841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534434" y="5948610"/>
              <a:ext cx="945987" cy="909390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938D612-B460-4626-A225-98F14C053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31285" y="5912013"/>
              <a:ext cx="909390" cy="945987"/>
            </a:xfrm>
            <a:prstGeom prst="rect">
              <a:avLst/>
            </a:prstGeom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E50CDD26-F6BC-40BE-8BF7-EB4B43FCD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15596" y="5952406"/>
              <a:ext cx="945987" cy="909390"/>
            </a:xfrm>
            <a:prstGeom prst="rect">
              <a:avLst/>
            </a:prstGeom>
          </p:spPr>
        </p:pic>
        <p:pic>
          <p:nvPicPr>
            <p:cNvPr id="132" name="图片 131">
              <a:extLst>
                <a:ext uri="{FF2B5EF4-FFF2-40B4-BE49-F238E27FC236}">
                  <a16:creationId xmlns:a16="http://schemas.microsoft.com/office/drawing/2014/main" id="{6FFB92A1-089F-4BB5-A3E9-DE16337A8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58443" y="5948610"/>
              <a:ext cx="945987" cy="909390"/>
            </a:xfrm>
            <a:prstGeom prst="rect">
              <a:avLst/>
            </a:prstGeom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0B639B4B-85BB-4ACC-B2E2-60590CFF8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042753" y="5912013"/>
              <a:ext cx="909390" cy="945987"/>
            </a:xfrm>
            <a:prstGeom prst="rect">
              <a:avLst/>
            </a:prstGeom>
          </p:spPr>
        </p:pic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861929C4-CF13-4FFD-88EC-2881DEDC0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26116" y="5948610"/>
              <a:ext cx="945987" cy="909390"/>
            </a:xfrm>
            <a:prstGeom prst="rect">
              <a:avLst/>
            </a:prstGeom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D484B759-4C6A-4D98-86AB-236DDFC0B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522935" y="5948610"/>
              <a:ext cx="945987" cy="909390"/>
            </a:xfrm>
            <a:prstGeom prst="rect">
              <a:avLst/>
            </a:prstGeom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F489E1BE-6206-49F4-8F46-F5F52787C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36454" y="5912013"/>
              <a:ext cx="909390" cy="945987"/>
            </a:xfrm>
            <a:prstGeom prst="rect">
              <a:avLst/>
            </a:prstGeom>
          </p:spPr>
        </p:pic>
        <p:pic>
          <p:nvPicPr>
            <p:cNvPr id="138" name="图片 137">
              <a:extLst>
                <a:ext uri="{FF2B5EF4-FFF2-40B4-BE49-F238E27FC236}">
                  <a16:creationId xmlns:a16="http://schemas.microsoft.com/office/drawing/2014/main" id="{332EA088-092E-4FE2-BD35-BE7587B67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1731" y="3210471"/>
              <a:ext cx="909390" cy="945987"/>
            </a:xfrm>
            <a:prstGeom prst="rect">
              <a:avLst/>
            </a:prstGeom>
          </p:spPr>
        </p:pic>
        <p:pic>
          <p:nvPicPr>
            <p:cNvPr id="139" name="图片 138">
              <a:extLst>
                <a:ext uri="{FF2B5EF4-FFF2-40B4-BE49-F238E27FC236}">
                  <a16:creationId xmlns:a16="http://schemas.microsoft.com/office/drawing/2014/main" id="{11285846-4FD8-4C24-AB01-E31D2D845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1733" y="875377"/>
              <a:ext cx="909390" cy="945987"/>
            </a:xfrm>
            <a:prstGeom prst="rect">
              <a:avLst/>
            </a:prstGeom>
          </p:spPr>
        </p:pic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74892816-F2B6-4A9A-AA86-E7E51CD55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1732" y="1403761"/>
              <a:ext cx="909390" cy="945987"/>
            </a:xfrm>
            <a:prstGeom prst="rect">
              <a:avLst/>
            </a:prstGeom>
          </p:spPr>
        </p:pic>
        <p:pic>
          <p:nvPicPr>
            <p:cNvPr id="141" name="图片 140">
              <a:extLst>
                <a:ext uri="{FF2B5EF4-FFF2-40B4-BE49-F238E27FC236}">
                  <a16:creationId xmlns:a16="http://schemas.microsoft.com/office/drawing/2014/main" id="{8A89A77F-6B1E-4D11-8E84-3BD5C7581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8283" y="2303924"/>
              <a:ext cx="909390" cy="945987"/>
            </a:xfrm>
            <a:prstGeom prst="rect">
              <a:avLst/>
            </a:prstGeom>
          </p:spPr>
        </p:pic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A11411C8-7842-46AD-80F6-664E666C3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326" y="-1"/>
              <a:ext cx="945987" cy="909390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81AFF9BE-176E-45CE-8BFB-48F1A7016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725" y="0"/>
              <a:ext cx="945987" cy="909390"/>
            </a:xfrm>
            <a:prstGeom prst="rect">
              <a:avLst/>
            </a:prstGeom>
          </p:spPr>
        </p:pic>
        <p:pic>
          <p:nvPicPr>
            <p:cNvPr id="146" name="图片 145">
              <a:extLst>
                <a:ext uri="{FF2B5EF4-FFF2-40B4-BE49-F238E27FC236}">
                  <a16:creationId xmlns:a16="http://schemas.microsoft.com/office/drawing/2014/main" id="{4A76AD1B-E2FC-4897-A027-208244658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568" y="0"/>
              <a:ext cx="945987" cy="909390"/>
            </a:xfrm>
            <a:prstGeom prst="rect">
              <a:avLst/>
            </a:prstGeom>
          </p:spPr>
        </p:pic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id="{A9E32171-14E5-41F0-91AD-D9532F8D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643" y="-2"/>
              <a:ext cx="945987" cy="909390"/>
            </a:xfrm>
            <a:prstGeom prst="rect">
              <a:avLst/>
            </a:prstGeom>
          </p:spPr>
        </p:pic>
        <p:pic>
          <p:nvPicPr>
            <p:cNvPr id="148" name="图片 147">
              <a:extLst>
                <a:ext uri="{FF2B5EF4-FFF2-40B4-BE49-F238E27FC236}">
                  <a16:creationId xmlns:a16="http://schemas.microsoft.com/office/drawing/2014/main" id="{09A3D719-C06A-443C-B75C-6006602D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9109" y="0"/>
              <a:ext cx="945987" cy="909390"/>
            </a:xfrm>
            <a:prstGeom prst="rect">
              <a:avLst/>
            </a:prstGeom>
          </p:spPr>
        </p:pic>
        <p:pic>
          <p:nvPicPr>
            <p:cNvPr id="149" name="图片 148">
              <a:extLst>
                <a:ext uri="{FF2B5EF4-FFF2-40B4-BE49-F238E27FC236}">
                  <a16:creationId xmlns:a16="http://schemas.microsoft.com/office/drawing/2014/main" id="{CA2E8C2D-A6D1-434D-8B5B-B734DDB8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258" y="-633"/>
              <a:ext cx="945987" cy="909390"/>
            </a:xfrm>
            <a:prstGeom prst="rect">
              <a:avLst/>
            </a:prstGeom>
          </p:spPr>
        </p:pic>
        <p:pic>
          <p:nvPicPr>
            <p:cNvPr id="150" name="图片 149">
              <a:extLst>
                <a:ext uri="{FF2B5EF4-FFF2-40B4-BE49-F238E27FC236}">
                  <a16:creationId xmlns:a16="http://schemas.microsoft.com/office/drawing/2014/main" id="{81B12B25-C051-439C-A536-8D3CD4793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7728" y="-2"/>
              <a:ext cx="945987" cy="909390"/>
            </a:xfrm>
            <a:prstGeom prst="rect">
              <a:avLst/>
            </a:prstGeom>
          </p:spPr>
        </p:pic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478A7463-1631-4CBE-B46A-B10C7FB6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880" y="-633"/>
              <a:ext cx="945987" cy="909390"/>
            </a:xfrm>
            <a:prstGeom prst="rect">
              <a:avLst/>
            </a:prstGeom>
          </p:spPr>
        </p:pic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BB79C530-1767-4914-A696-E2A97B52C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5134" y="0"/>
              <a:ext cx="945987" cy="909390"/>
            </a:xfrm>
            <a:prstGeom prst="rect">
              <a:avLst/>
            </a:prstGeom>
          </p:spPr>
        </p:pic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11B3264F-8234-4A77-A800-3BE5E78DE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8522" y="-633"/>
              <a:ext cx="945987" cy="909390"/>
            </a:xfrm>
            <a:prstGeom prst="rect">
              <a:avLst/>
            </a:prstGeom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BC7E733F-8290-42C5-B5F1-A7CDA9472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473" y="287"/>
              <a:ext cx="945987" cy="90939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577DC87-FAE9-466B-864F-2BE57A7B1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873" y="320515"/>
            <a:ext cx="10465338" cy="6216970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F013E6E5-FE74-4ACA-BBF1-70B51D85610E}"/>
              </a:ext>
            </a:extLst>
          </p:cNvPr>
          <p:cNvGrpSpPr/>
          <p:nvPr/>
        </p:nvGrpSpPr>
        <p:grpSpPr>
          <a:xfrm>
            <a:off x="3382981" y="2554273"/>
            <a:ext cx="1924602" cy="909390"/>
            <a:chOff x="991559" y="4245771"/>
            <a:chExt cx="1924602" cy="830247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FA92943-1CE4-4A26-8D9F-3F89AB3B8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419" y="4245771"/>
              <a:ext cx="647790" cy="828791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FCD49C7C-3F00-46C9-B44A-921875112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59" y="4247111"/>
              <a:ext cx="666843" cy="828791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67C9BD1B-6466-4F2D-BF3A-5E425A874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49318" y="4247227"/>
              <a:ext cx="666843" cy="828791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EB6E59-78E5-445E-8B64-FD6B83B5B535}"/>
              </a:ext>
            </a:extLst>
          </p:cNvPr>
          <p:cNvGrpSpPr/>
          <p:nvPr/>
        </p:nvGrpSpPr>
        <p:grpSpPr>
          <a:xfrm>
            <a:off x="6053418" y="2551815"/>
            <a:ext cx="1970806" cy="829843"/>
            <a:chOff x="6053418" y="2551815"/>
            <a:chExt cx="1970806" cy="82984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4C0ABE6-F1EB-4BD8-B553-B4479EF63E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5" t="1133" r="34896" b="5318"/>
            <a:stretch/>
          </p:blipFill>
          <p:spPr>
            <a:xfrm>
              <a:off x="6710051" y="2552772"/>
              <a:ext cx="655952" cy="82879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B1A43C4-A68B-49B3-8482-BCE79201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3418" y="2551815"/>
              <a:ext cx="666843" cy="828791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E69CFD96-C879-4B1A-8FF1-F6FBF8686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57381" y="2552867"/>
              <a:ext cx="666843" cy="828791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2958FB-FB14-4EF1-A4C9-BCB542A98609}"/>
              </a:ext>
            </a:extLst>
          </p:cNvPr>
          <p:cNvGrpSpPr/>
          <p:nvPr/>
        </p:nvGrpSpPr>
        <p:grpSpPr>
          <a:xfrm>
            <a:off x="3356221" y="4173714"/>
            <a:ext cx="1961912" cy="828811"/>
            <a:chOff x="3356221" y="4173714"/>
            <a:chExt cx="1961912" cy="82881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B8B47AF-1241-4C6F-A167-285BCF2FA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53" r="34445" b="1326"/>
            <a:stretch/>
          </p:blipFill>
          <p:spPr>
            <a:xfrm>
              <a:off x="4009930" y="4175310"/>
              <a:ext cx="666844" cy="827196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0CAD4BFB-AC4F-4713-B47F-DF2E7BD43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6221" y="4173734"/>
              <a:ext cx="666843" cy="828791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F0F57251-9FE5-4076-82C7-247092BA8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51290" y="4173714"/>
              <a:ext cx="666843" cy="828791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D3C0BF-2A53-496E-9929-42D33E05C31F}"/>
              </a:ext>
            </a:extLst>
          </p:cNvPr>
          <p:cNvGrpSpPr/>
          <p:nvPr/>
        </p:nvGrpSpPr>
        <p:grpSpPr>
          <a:xfrm>
            <a:off x="6024288" y="4191536"/>
            <a:ext cx="1874267" cy="828791"/>
            <a:chOff x="6064424" y="4172972"/>
            <a:chExt cx="1874267" cy="828791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227736B-256B-4C9A-AF00-959E77D8D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424" y="4172972"/>
              <a:ext cx="666843" cy="828791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29ED2EBC-DA26-4105-A18F-F77723E28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71848" y="4172972"/>
              <a:ext cx="666843" cy="828791"/>
            </a:xfrm>
            <a:prstGeom prst="rect">
              <a:avLst/>
            </a:prstGeom>
          </p:spPr>
        </p:pic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F8DF8ACA-66F7-4A02-B7D4-B9F8F9D4BE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20"/>
            <a:stretch/>
          </p:blipFill>
          <p:spPr>
            <a:xfrm flipH="1">
              <a:off x="6723407" y="4172972"/>
              <a:ext cx="561347" cy="82879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35A3B46-4843-43C6-8A1E-42A465A29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6A4E36"/>
                </a:clrFrom>
                <a:clrTo>
                  <a:srgbClr val="6A4E36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643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2" t="14177" r="15600" b="26623"/>
            <a:stretch/>
          </p:blipFill>
          <p:spPr>
            <a:xfrm>
              <a:off x="6714499" y="4334030"/>
              <a:ext cx="574117" cy="452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36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5CFA9A-5013-4149-B191-68A19F22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65" y="395774"/>
            <a:ext cx="10484389" cy="6007409"/>
          </a:xfrm>
          <a:prstGeom prst="rect">
            <a:avLst/>
          </a:prstGeom>
        </p:spPr>
      </p:pic>
      <p:grpSp>
        <p:nvGrpSpPr>
          <p:cNvPr id="374" name="组合 373">
            <a:extLst>
              <a:ext uri="{FF2B5EF4-FFF2-40B4-BE49-F238E27FC236}">
                <a16:creationId xmlns:a16="http://schemas.microsoft.com/office/drawing/2014/main" id="{B5D8E6C0-560E-44B2-BE6F-9A1345C218F1}"/>
              </a:ext>
            </a:extLst>
          </p:cNvPr>
          <p:cNvGrpSpPr/>
          <p:nvPr/>
        </p:nvGrpSpPr>
        <p:grpSpPr>
          <a:xfrm>
            <a:off x="-2583" y="-633"/>
            <a:ext cx="12198554" cy="6862429"/>
            <a:chOff x="-2583" y="-633"/>
            <a:chExt cx="12198554" cy="6862429"/>
          </a:xfrm>
        </p:grpSpPr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BC977FC1-8232-41DA-98AD-40FD9BE24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7911" y="4651395"/>
              <a:ext cx="945987" cy="909390"/>
            </a:xfrm>
            <a:prstGeom prst="rect">
              <a:avLst/>
            </a:prstGeom>
          </p:spPr>
        </p:pic>
        <p:pic>
          <p:nvPicPr>
            <p:cNvPr id="185" name="图片 184">
              <a:extLst>
                <a:ext uri="{FF2B5EF4-FFF2-40B4-BE49-F238E27FC236}">
                  <a16:creationId xmlns:a16="http://schemas.microsoft.com/office/drawing/2014/main" id="{385FB922-5574-430D-B0E5-D367EF30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466" y="1198536"/>
              <a:ext cx="945987" cy="909390"/>
            </a:xfrm>
            <a:prstGeom prst="rect">
              <a:avLst/>
            </a:prstGeom>
          </p:spPr>
        </p:pic>
        <p:pic>
          <p:nvPicPr>
            <p:cNvPr id="186" name="图片 185">
              <a:extLst>
                <a:ext uri="{FF2B5EF4-FFF2-40B4-BE49-F238E27FC236}">
                  <a16:creationId xmlns:a16="http://schemas.microsoft.com/office/drawing/2014/main" id="{240D3102-FA04-4BCB-B8C6-986B352C9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058" y="1867527"/>
              <a:ext cx="945987" cy="909390"/>
            </a:xfrm>
            <a:prstGeom prst="rect">
              <a:avLst/>
            </a:prstGeom>
          </p:spPr>
        </p:pic>
        <p:pic>
          <p:nvPicPr>
            <p:cNvPr id="187" name="图片 186">
              <a:extLst>
                <a:ext uri="{FF2B5EF4-FFF2-40B4-BE49-F238E27FC236}">
                  <a16:creationId xmlns:a16="http://schemas.microsoft.com/office/drawing/2014/main" id="{159CB00D-7500-49D7-9B95-80DC5C1F2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052" y="3610582"/>
              <a:ext cx="945987" cy="909390"/>
            </a:xfrm>
            <a:prstGeom prst="rect">
              <a:avLst/>
            </a:prstGeom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1BB08980-DC76-4FBD-9B5E-26403A3C8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327" y="1209528"/>
              <a:ext cx="945987" cy="90939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BDC11A66-CE74-4EA9-BB47-AA917BD86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246" y="734772"/>
              <a:ext cx="152400" cy="1524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A7B1D475-AF65-4DCE-A01B-A32B95181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246" y="734772"/>
              <a:ext cx="152400" cy="152400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D87AEBFA-88C2-425C-98DE-554DEC2E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902" y="2412309"/>
              <a:ext cx="945987" cy="909390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B13319F4-5D09-482D-A05C-34537D7A7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913" y="3621574"/>
              <a:ext cx="945987" cy="909390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06F3E7A-31BF-4B1F-BE9D-473278FA2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296" y="3979"/>
              <a:ext cx="945987" cy="909390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AA1AF305-126A-4A78-9C41-A257D3FD3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013" y="-633"/>
              <a:ext cx="945987" cy="909390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B6C67781-7BAB-4200-8502-631D97C6F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0877" y="-11875"/>
              <a:ext cx="909390" cy="945987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36C44031-C704-4C2D-A0D6-BBFA8CB79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4311" y="5930312"/>
              <a:ext cx="909390" cy="945987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67D95304-7A35-4408-97CD-A7425EE77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0" y="5948488"/>
              <a:ext cx="945987" cy="909390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5838D06C-58D6-4137-8E4A-AD0272880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41625" y="5948488"/>
              <a:ext cx="945987" cy="909390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289850CE-16D7-43F4-BB39-3DFBAACEF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59088" y="5948610"/>
              <a:ext cx="945987" cy="909390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2C0074BA-49E0-495F-9E46-203335FC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1731" y="4114375"/>
              <a:ext cx="909390" cy="945987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CB3DED60-E76D-4B87-A567-4107B0985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300" y="884733"/>
              <a:ext cx="909390" cy="945987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0E3540E6-3FD8-478D-8E09-F3BB45284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59149" y="5017181"/>
              <a:ext cx="909390" cy="945987"/>
            </a:xfrm>
            <a:prstGeom prst="rect">
              <a:avLst/>
            </a:prstGeom>
          </p:spPr>
        </p:pic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6F983561-75B1-40FD-95B8-DBB97BF6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556" y="2686812"/>
              <a:ext cx="909390" cy="945987"/>
            </a:xfrm>
            <a:prstGeom prst="rect">
              <a:avLst/>
            </a:prstGeom>
          </p:spPr>
        </p:pic>
        <p:pic>
          <p:nvPicPr>
            <p:cNvPr id="123" name="图片 122">
              <a:extLst>
                <a:ext uri="{FF2B5EF4-FFF2-40B4-BE49-F238E27FC236}">
                  <a16:creationId xmlns:a16="http://schemas.microsoft.com/office/drawing/2014/main" id="{496807F7-4803-4290-B6A0-D0A6ACDD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298" y="3592284"/>
              <a:ext cx="909390" cy="945987"/>
            </a:xfrm>
            <a:prstGeom prst="rect">
              <a:avLst/>
            </a:prstGeom>
          </p:spPr>
        </p:pic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D4654AE7-BE00-4CA8-82C0-96168F9F8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297" y="4504136"/>
              <a:ext cx="909390" cy="945987"/>
            </a:xfrm>
            <a:prstGeom prst="rect">
              <a:avLst/>
            </a:prstGeom>
          </p:spPr>
        </p:pic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DED81424-316E-48F4-8A82-F148CC84A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716" y="5050283"/>
              <a:ext cx="909390" cy="945987"/>
            </a:xfrm>
            <a:prstGeom prst="rect">
              <a:avLst/>
            </a:prstGeom>
          </p:spPr>
        </p:pic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FD668674-15BE-4252-BA8E-3C0A1E3AB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72194" y="5912013"/>
              <a:ext cx="909390" cy="945987"/>
            </a:xfrm>
            <a:prstGeom prst="rect">
              <a:avLst/>
            </a:prstGeom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BA1D1A64-1A53-4C03-A74B-0C45DBD54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40491" y="5912012"/>
              <a:ext cx="909390" cy="945987"/>
            </a:xfrm>
            <a:prstGeom prst="rect">
              <a:avLst/>
            </a:prstGeom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5D7F1262-1369-46F8-810D-56E8841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534434" y="5948610"/>
              <a:ext cx="945987" cy="909390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938D612-B460-4626-A225-98F14C053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31285" y="5912013"/>
              <a:ext cx="909390" cy="945987"/>
            </a:xfrm>
            <a:prstGeom prst="rect">
              <a:avLst/>
            </a:prstGeom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E50CDD26-F6BC-40BE-8BF7-EB4B43FCD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15596" y="5952406"/>
              <a:ext cx="945987" cy="909390"/>
            </a:xfrm>
            <a:prstGeom prst="rect">
              <a:avLst/>
            </a:prstGeom>
          </p:spPr>
        </p:pic>
        <p:pic>
          <p:nvPicPr>
            <p:cNvPr id="132" name="图片 131">
              <a:extLst>
                <a:ext uri="{FF2B5EF4-FFF2-40B4-BE49-F238E27FC236}">
                  <a16:creationId xmlns:a16="http://schemas.microsoft.com/office/drawing/2014/main" id="{6FFB92A1-089F-4BB5-A3E9-DE16337A8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58443" y="5948610"/>
              <a:ext cx="945987" cy="909390"/>
            </a:xfrm>
            <a:prstGeom prst="rect">
              <a:avLst/>
            </a:prstGeom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0B639B4B-85BB-4ACC-B2E2-60590CFF8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042753" y="5912013"/>
              <a:ext cx="909390" cy="945987"/>
            </a:xfrm>
            <a:prstGeom prst="rect">
              <a:avLst/>
            </a:prstGeom>
          </p:spPr>
        </p:pic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861929C4-CF13-4FFD-88EC-2881DEDC0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26116" y="5948610"/>
              <a:ext cx="945987" cy="909390"/>
            </a:xfrm>
            <a:prstGeom prst="rect">
              <a:avLst/>
            </a:prstGeom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D484B759-4C6A-4D98-86AB-236DDFC0B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522935" y="5948610"/>
              <a:ext cx="945987" cy="909390"/>
            </a:xfrm>
            <a:prstGeom prst="rect">
              <a:avLst/>
            </a:prstGeom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F489E1BE-6206-49F4-8F46-F5F52787C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36454" y="5912013"/>
              <a:ext cx="909390" cy="945987"/>
            </a:xfrm>
            <a:prstGeom prst="rect">
              <a:avLst/>
            </a:prstGeom>
          </p:spPr>
        </p:pic>
        <p:pic>
          <p:nvPicPr>
            <p:cNvPr id="138" name="图片 137">
              <a:extLst>
                <a:ext uri="{FF2B5EF4-FFF2-40B4-BE49-F238E27FC236}">
                  <a16:creationId xmlns:a16="http://schemas.microsoft.com/office/drawing/2014/main" id="{332EA088-092E-4FE2-BD35-BE7587B67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1731" y="3210471"/>
              <a:ext cx="909390" cy="945987"/>
            </a:xfrm>
            <a:prstGeom prst="rect">
              <a:avLst/>
            </a:prstGeom>
          </p:spPr>
        </p:pic>
        <p:pic>
          <p:nvPicPr>
            <p:cNvPr id="139" name="图片 138">
              <a:extLst>
                <a:ext uri="{FF2B5EF4-FFF2-40B4-BE49-F238E27FC236}">
                  <a16:creationId xmlns:a16="http://schemas.microsoft.com/office/drawing/2014/main" id="{11285846-4FD8-4C24-AB01-E31D2D845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1733" y="875377"/>
              <a:ext cx="909390" cy="945987"/>
            </a:xfrm>
            <a:prstGeom prst="rect">
              <a:avLst/>
            </a:prstGeom>
          </p:spPr>
        </p:pic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74892816-F2B6-4A9A-AA86-E7E51CD55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1732" y="1403761"/>
              <a:ext cx="909390" cy="945987"/>
            </a:xfrm>
            <a:prstGeom prst="rect">
              <a:avLst/>
            </a:prstGeom>
          </p:spPr>
        </p:pic>
        <p:pic>
          <p:nvPicPr>
            <p:cNvPr id="141" name="图片 140">
              <a:extLst>
                <a:ext uri="{FF2B5EF4-FFF2-40B4-BE49-F238E27FC236}">
                  <a16:creationId xmlns:a16="http://schemas.microsoft.com/office/drawing/2014/main" id="{8A89A77F-6B1E-4D11-8E84-3BD5C7581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8283" y="2303924"/>
              <a:ext cx="909390" cy="945987"/>
            </a:xfrm>
            <a:prstGeom prst="rect">
              <a:avLst/>
            </a:prstGeom>
          </p:spPr>
        </p:pic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A11411C8-7842-46AD-80F6-664E666C3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326" y="-1"/>
              <a:ext cx="945987" cy="909390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81AFF9BE-176E-45CE-8BFB-48F1A7016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725" y="0"/>
              <a:ext cx="945987" cy="909390"/>
            </a:xfrm>
            <a:prstGeom prst="rect">
              <a:avLst/>
            </a:prstGeom>
          </p:spPr>
        </p:pic>
        <p:pic>
          <p:nvPicPr>
            <p:cNvPr id="146" name="图片 145">
              <a:extLst>
                <a:ext uri="{FF2B5EF4-FFF2-40B4-BE49-F238E27FC236}">
                  <a16:creationId xmlns:a16="http://schemas.microsoft.com/office/drawing/2014/main" id="{4A76AD1B-E2FC-4897-A027-208244658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568" y="0"/>
              <a:ext cx="945987" cy="909390"/>
            </a:xfrm>
            <a:prstGeom prst="rect">
              <a:avLst/>
            </a:prstGeom>
          </p:spPr>
        </p:pic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id="{A9E32171-14E5-41F0-91AD-D9532F8D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643" y="-2"/>
              <a:ext cx="945987" cy="909390"/>
            </a:xfrm>
            <a:prstGeom prst="rect">
              <a:avLst/>
            </a:prstGeom>
          </p:spPr>
        </p:pic>
        <p:pic>
          <p:nvPicPr>
            <p:cNvPr id="148" name="图片 147">
              <a:extLst>
                <a:ext uri="{FF2B5EF4-FFF2-40B4-BE49-F238E27FC236}">
                  <a16:creationId xmlns:a16="http://schemas.microsoft.com/office/drawing/2014/main" id="{09A3D719-C06A-443C-B75C-6006602D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9109" y="0"/>
              <a:ext cx="945987" cy="909390"/>
            </a:xfrm>
            <a:prstGeom prst="rect">
              <a:avLst/>
            </a:prstGeom>
          </p:spPr>
        </p:pic>
        <p:pic>
          <p:nvPicPr>
            <p:cNvPr id="149" name="图片 148">
              <a:extLst>
                <a:ext uri="{FF2B5EF4-FFF2-40B4-BE49-F238E27FC236}">
                  <a16:creationId xmlns:a16="http://schemas.microsoft.com/office/drawing/2014/main" id="{CA2E8C2D-A6D1-434D-8B5B-B734DDB8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258" y="-633"/>
              <a:ext cx="945987" cy="909390"/>
            </a:xfrm>
            <a:prstGeom prst="rect">
              <a:avLst/>
            </a:prstGeom>
          </p:spPr>
        </p:pic>
        <p:pic>
          <p:nvPicPr>
            <p:cNvPr id="150" name="图片 149">
              <a:extLst>
                <a:ext uri="{FF2B5EF4-FFF2-40B4-BE49-F238E27FC236}">
                  <a16:creationId xmlns:a16="http://schemas.microsoft.com/office/drawing/2014/main" id="{81B12B25-C051-439C-A536-8D3CD4793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7728" y="-2"/>
              <a:ext cx="945987" cy="909390"/>
            </a:xfrm>
            <a:prstGeom prst="rect">
              <a:avLst/>
            </a:prstGeom>
          </p:spPr>
        </p:pic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478A7463-1631-4CBE-B46A-B10C7FB6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880" y="-633"/>
              <a:ext cx="945987" cy="909390"/>
            </a:xfrm>
            <a:prstGeom prst="rect">
              <a:avLst/>
            </a:prstGeom>
          </p:spPr>
        </p:pic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BB79C530-1767-4914-A696-E2A97B52C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5134" y="0"/>
              <a:ext cx="945987" cy="909390"/>
            </a:xfrm>
            <a:prstGeom prst="rect">
              <a:avLst/>
            </a:prstGeom>
          </p:spPr>
        </p:pic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11B3264F-8234-4A77-A800-3BE5E78DE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8522" y="-633"/>
              <a:ext cx="945987" cy="909390"/>
            </a:xfrm>
            <a:prstGeom prst="rect">
              <a:avLst/>
            </a:prstGeom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BC7E733F-8290-42C5-B5F1-A7CDA9472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473" y="287"/>
              <a:ext cx="945987" cy="909390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227A05F6-5342-43F5-AF94-5BBF0974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2706" y="1652442"/>
              <a:ext cx="1335956" cy="1389719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BC4B99E-9307-4AF2-B547-90E803EF1DD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34" y="4200885"/>
            <a:ext cx="1795386" cy="6381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725F2E90-27EB-4A1E-A362-5482F097D6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72" y="4211876"/>
            <a:ext cx="1795386" cy="638175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ABC112ED-6E72-421E-A894-E6655F7063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67" y="4211876"/>
            <a:ext cx="1795386" cy="638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87B1B3-6665-495B-A1A5-8BEA154D9AA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1215" t="10270" r="7079" b="7078"/>
          <a:stretch/>
        </p:blipFill>
        <p:spPr>
          <a:xfrm flipH="1">
            <a:off x="9806507" y="5431825"/>
            <a:ext cx="1342363" cy="6852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BF8765-D64C-477C-B66F-F49BE9AFABC3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1" y="570290"/>
            <a:ext cx="880664" cy="7402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0B74BD-C493-4EE2-8BBB-2311B6B3C9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45" y="1710043"/>
            <a:ext cx="333422" cy="33342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892D969-E269-4799-B258-B63F85C4F9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11" y="1337848"/>
            <a:ext cx="238158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9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组合 373">
            <a:extLst>
              <a:ext uri="{FF2B5EF4-FFF2-40B4-BE49-F238E27FC236}">
                <a16:creationId xmlns:a16="http://schemas.microsoft.com/office/drawing/2014/main" id="{B5D8E6C0-560E-44B2-BE6F-9A1345C218F1}"/>
              </a:ext>
            </a:extLst>
          </p:cNvPr>
          <p:cNvGrpSpPr/>
          <p:nvPr/>
        </p:nvGrpSpPr>
        <p:grpSpPr>
          <a:xfrm>
            <a:off x="-2583" y="-633"/>
            <a:ext cx="12198554" cy="6862429"/>
            <a:chOff x="-2583" y="-633"/>
            <a:chExt cx="12198554" cy="6862429"/>
          </a:xfrm>
        </p:grpSpPr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BC977FC1-8232-41DA-98AD-40FD9BE24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7911" y="4651395"/>
              <a:ext cx="945987" cy="909390"/>
            </a:xfrm>
            <a:prstGeom prst="rect">
              <a:avLst/>
            </a:prstGeom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233E4997-458F-4D85-9D98-64757A647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67" y="2099578"/>
              <a:ext cx="945987" cy="909390"/>
            </a:xfrm>
            <a:prstGeom prst="rect">
              <a:avLst/>
            </a:prstGeom>
          </p:spPr>
        </p:pic>
        <p:pic>
          <p:nvPicPr>
            <p:cNvPr id="185" name="图片 184">
              <a:extLst>
                <a:ext uri="{FF2B5EF4-FFF2-40B4-BE49-F238E27FC236}">
                  <a16:creationId xmlns:a16="http://schemas.microsoft.com/office/drawing/2014/main" id="{385FB922-5574-430D-B0E5-D367EF30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466" y="1198536"/>
              <a:ext cx="945987" cy="909390"/>
            </a:xfrm>
            <a:prstGeom prst="rect">
              <a:avLst/>
            </a:prstGeom>
          </p:spPr>
        </p:pic>
        <p:pic>
          <p:nvPicPr>
            <p:cNvPr id="186" name="图片 185">
              <a:extLst>
                <a:ext uri="{FF2B5EF4-FFF2-40B4-BE49-F238E27FC236}">
                  <a16:creationId xmlns:a16="http://schemas.microsoft.com/office/drawing/2014/main" id="{240D3102-FA04-4BCB-B8C6-986B352C9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541" y="2661030"/>
              <a:ext cx="945987" cy="909390"/>
            </a:xfrm>
            <a:prstGeom prst="rect">
              <a:avLst/>
            </a:prstGeom>
          </p:spPr>
        </p:pic>
        <p:pic>
          <p:nvPicPr>
            <p:cNvPr id="187" name="图片 186">
              <a:extLst>
                <a:ext uri="{FF2B5EF4-FFF2-40B4-BE49-F238E27FC236}">
                  <a16:creationId xmlns:a16="http://schemas.microsoft.com/office/drawing/2014/main" id="{159CB00D-7500-49D7-9B95-80DC5C1F2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052" y="3610582"/>
              <a:ext cx="945987" cy="909390"/>
            </a:xfrm>
            <a:prstGeom prst="rect">
              <a:avLst/>
            </a:prstGeom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1BB08980-DC76-4FBD-9B5E-26403A3C8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327" y="1209528"/>
              <a:ext cx="945987" cy="90939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BDC11A66-CE74-4EA9-BB47-AA917BD86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246" y="734772"/>
              <a:ext cx="152400" cy="1524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A7B1D475-AF65-4DCE-A01B-A32B95181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246" y="734772"/>
              <a:ext cx="152400" cy="152400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D87AEBFA-88C2-425C-98DE-554DEC2E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402" y="2672022"/>
              <a:ext cx="945987" cy="909390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B13319F4-5D09-482D-A05C-34537D7A7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913" y="3621574"/>
              <a:ext cx="945987" cy="909390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06F3E7A-31BF-4B1F-BE9D-473278FA2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296" y="3979"/>
              <a:ext cx="945987" cy="909390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AA1AF305-126A-4A78-9C41-A257D3FD3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013" y="-633"/>
              <a:ext cx="945987" cy="909390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B6C67781-7BAB-4200-8502-631D97C6F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0877" y="-11875"/>
              <a:ext cx="909390" cy="945987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36C44031-C704-4C2D-A0D6-BBFA8CB79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4311" y="5930312"/>
              <a:ext cx="909390" cy="945987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67D95304-7A35-4408-97CD-A7425EE77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0" y="5948488"/>
              <a:ext cx="945987" cy="909390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5838D06C-58D6-4137-8E4A-AD0272880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41625" y="5948488"/>
              <a:ext cx="945987" cy="909390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289850CE-16D7-43F4-BB39-3DFBAACEF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59088" y="5948610"/>
              <a:ext cx="945987" cy="909390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2C0074BA-49E0-495F-9E46-203335FC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1731" y="4114375"/>
              <a:ext cx="909390" cy="945987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CB3DED60-E76D-4B87-A567-4107B0985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300" y="884733"/>
              <a:ext cx="909390" cy="945987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0E3540E6-3FD8-478D-8E09-F3BB45284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59149" y="5017181"/>
              <a:ext cx="909390" cy="945987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227A05F6-5342-43F5-AF94-5BBF0974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300" y="1781340"/>
              <a:ext cx="909390" cy="945987"/>
            </a:xfrm>
            <a:prstGeom prst="rect">
              <a:avLst/>
            </a:prstGeom>
          </p:spPr>
        </p:pic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6F983561-75B1-40FD-95B8-DBB97BF6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556" y="2686812"/>
              <a:ext cx="909390" cy="945987"/>
            </a:xfrm>
            <a:prstGeom prst="rect">
              <a:avLst/>
            </a:prstGeom>
          </p:spPr>
        </p:pic>
        <p:pic>
          <p:nvPicPr>
            <p:cNvPr id="123" name="图片 122">
              <a:extLst>
                <a:ext uri="{FF2B5EF4-FFF2-40B4-BE49-F238E27FC236}">
                  <a16:creationId xmlns:a16="http://schemas.microsoft.com/office/drawing/2014/main" id="{496807F7-4803-4290-B6A0-D0A6ACDD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298" y="3592284"/>
              <a:ext cx="909390" cy="945987"/>
            </a:xfrm>
            <a:prstGeom prst="rect">
              <a:avLst/>
            </a:prstGeom>
          </p:spPr>
        </p:pic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D4654AE7-BE00-4CA8-82C0-96168F9F8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297" y="4504136"/>
              <a:ext cx="909390" cy="945987"/>
            </a:xfrm>
            <a:prstGeom prst="rect">
              <a:avLst/>
            </a:prstGeom>
          </p:spPr>
        </p:pic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DED81424-316E-48F4-8A82-F148CC84A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716" y="5050283"/>
              <a:ext cx="909390" cy="945987"/>
            </a:xfrm>
            <a:prstGeom prst="rect">
              <a:avLst/>
            </a:prstGeom>
          </p:spPr>
        </p:pic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FD668674-15BE-4252-BA8E-3C0A1E3AB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72194" y="5912013"/>
              <a:ext cx="909390" cy="945987"/>
            </a:xfrm>
            <a:prstGeom prst="rect">
              <a:avLst/>
            </a:prstGeom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BA1D1A64-1A53-4C03-A74B-0C45DBD54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40491" y="5912012"/>
              <a:ext cx="909390" cy="945987"/>
            </a:xfrm>
            <a:prstGeom prst="rect">
              <a:avLst/>
            </a:prstGeom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5D7F1262-1369-46F8-810D-56E8841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534434" y="5948610"/>
              <a:ext cx="945987" cy="909390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938D612-B460-4626-A225-98F14C053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31285" y="5912013"/>
              <a:ext cx="909390" cy="945987"/>
            </a:xfrm>
            <a:prstGeom prst="rect">
              <a:avLst/>
            </a:prstGeom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E50CDD26-F6BC-40BE-8BF7-EB4B43FCD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15596" y="5952406"/>
              <a:ext cx="945987" cy="909390"/>
            </a:xfrm>
            <a:prstGeom prst="rect">
              <a:avLst/>
            </a:prstGeom>
          </p:spPr>
        </p:pic>
        <p:pic>
          <p:nvPicPr>
            <p:cNvPr id="132" name="图片 131">
              <a:extLst>
                <a:ext uri="{FF2B5EF4-FFF2-40B4-BE49-F238E27FC236}">
                  <a16:creationId xmlns:a16="http://schemas.microsoft.com/office/drawing/2014/main" id="{6FFB92A1-089F-4BB5-A3E9-DE16337A8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58443" y="5948610"/>
              <a:ext cx="945987" cy="909390"/>
            </a:xfrm>
            <a:prstGeom prst="rect">
              <a:avLst/>
            </a:prstGeom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0B639B4B-85BB-4ACC-B2E2-60590CFF8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042753" y="5912013"/>
              <a:ext cx="909390" cy="945987"/>
            </a:xfrm>
            <a:prstGeom prst="rect">
              <a:avLst/>
            </a:prstGeom>
          </p:spPr>
        </p:pic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861929C4-CF13-4FFD-88EC-2881DEDC0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26116" y="5948610"/>
              <a:ext cx="945987" cy="909390"/>
            </a:xfrm>
            <a:prstGeom prst="rect">
              <a:avLst/>
            </a:prstGeom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D484B759-4C6A-4D98-86AB-236DDFC0B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522935" y="5948610"/>
              <a:ext cx="945987" cy="909390"/>
            </a:xfrm>
            <a:prstGeom prst="rect">
              <a:avLst/>
            </a:prstGeom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F489E1BE-6206-49F4-8F46-F5F52787C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36454" y="5912013"/>
              <a:ext cx="909390" cy="945987"/>
            </a:xfrm>
            <a:prstGeom prst="rect">
              <a:avLst/>
            </a:prstGeom>
          </p:spPr>
        </p:pic>
        <p:pic>
          <p:nvPicPr>
            <p:cNvPr id="138" name="图片 137">
              <a:extLst>
                <a:ext uri="{FF2B5EF4-FFF2-40B4-BE49-F238E27FC236}">
                  <a16:creationId xmlns:a16="http://schemas.microsoft.com/office/drawing/2014/main" id="{332EA088-092E-4FE2-BD35-BE7587B67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1731" y="3210471"/>
              <a:ext cx="909390" cy="945987"/>
            </a:xfrm>
            <a:prstGeom prst="rect">
              <a:avLst/>
            </a:prstGeom>
          </p:spPr>
        </p:pic>
        <p:pic>
          <p:nvPicPr>
            <p:cNvPr id="139" name="图片 138">
              <a:extLst>
                <a:ext uri="{FF2B5EF4-FFF2-40B4-BE49-F238E27FC236}">
                  <a16:creationId xmlns:a16="http://schemas.microsoft.com/office/drawing/2014/main" id="{11285846-4FD8-4C24-AB01-E31D2D845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1733" y="875377"/>
              <a:ext cx="909390" cy="945987"/>
            </a:xfrm>
            <a:prstGeom prst="rect">
              <a:avLst/>
            </a:prstGeom>
          </p:spPr>
        </p:pic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74892816-F2B6-4A9A-AA86-E7E51CD55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1732" y="1403761"/>
              <a:ext cx="909390" cy="945987"/>
            </a:xfrm>
            <a:prstGeom prst="rect">
              <a:avLst/>
            </a:prstGeom>
          </p:spPr>
        </p:pic>
        <p:pic>
          <p:nvPicPr>
            <p:cNvPr id="141" name="图片 140">
              <a:extLst>
                <a:ext uri="{FF2B5EF4-FFF2-40B4-BE49-F238E27FC236}">
                  <a16:creationId xmlns:a16="http://schemas.microsoft.com/office/drawing/2014/main" id="{8A89A77F-6B1E-4D11-8E84-3BD5C7581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68283" y="2303924"/>
              <a:ext cx="909390" cy="945987"/>
            </a:xfrm>
            <a:prstGeom prst="rect">
              <a:avLst/>
            </a:prstGeom>
          </p:spPr>
        </p:pic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A11411C8-7842-46AD-80F6-664E666C3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326" y="-1"/>
              <a:ext cx="945987" cy="909390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81AFF9BE-176E-45CE-8BFB-48F1A7016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725" y="0"/>
              <a:ext cx="945987" cy="909390"/>
            </a:xfrm>
            <a:prstGeom prst="rect">
              <a:avLst/>
            </a:prstGeom>
          </p:spPr>
        </p:pic>
        <p:pic>
          <p:nvPicPr>
            <p:cNvPr id="146" name="图片 145">
              <a:extLst>
                <a:ext uri="{FF2B5EF4-FFF2-40B4-BE49-F238E27FC236}">
                  <a16:creationId xmlns:a16="http://schemas.microsoft.com/office/drawing/2014/main" id="{4A76AD1B-E2FC-4897-A027-208244658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568" y="0"/>
              <a:ext cx="945987" cy="909390"/>
            </a:xfrm>
            <a:prstGeom prst="rect">
              <a:avLst/>
            </a:prstGeom>
          </p:spPr>
        </p:pic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id="{A9E32171-14E5-41F0-91AD-D9532F8D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643" y="-2"/>
              <a:ext cx="945987" cy="909390"/>
            </a:xfrm>
            <a:prstGeom prst="rect">
              <a:avLst/>
            </a:prstGeom>
          </p:spPr>
        </p:pic>
        <p:pic>
          <p:nvPicPr>
            <p:cNvPr id="148" name="图片 147">
              <a:extLst>
                <a:ext uri="{FF2B5EF4-FFF2-40B4-BE49-F238E27FC236}">
                  <a16:creationId xmlns:a16="http://schemas.microsoft.com/office/drawing/2014/main" id="{09A3D719-C06A-443C-B75C-6006602D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9109" y="0"/>
              <a:ext cx="945987" cy="909390"/>
            </a:xfrm>
            <a:prstGeom prst="rect">
              <a:avLst/>
            </a:prstGeom>
          </p:spPr>
        </p:pic>
        <p:pic>
          <p:nvPicPr>
            <p:cNvPr id="149" name="图片 148">
              <a:extLst>
                <a:ext uri="{FF2B5EF4-FFF2-40B4-BE49-F238E27FC236}">
                  <a16:creationId xmlns:a16="http://schemas.microsoft.com/office/drawing/2014/main" id="{CA2E8C2D-A6D1-434D-8B5B-B734DDB8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258" y="-633"/>
              <a:ext cx="945987" cy="909390"/>
            </a:xfrm>
            <a:prstGeom prst="rect">
              <a:avLst/>
            </a:prstGeom>
          </p:spPr>
        </p:pic>
        <p:pic>
          <p:nvPicPr>
            <p:cNvPr id="150" name="图片 149">
              <a:extLst>
                <a:ext uri="{FF2B5EF4-FFF2-40B4-BE49-F238E27FC236}">
                  <a16:creationId xmlns:a16="http://schemas.microsoft.com/office/drawing/2014/main" id="{81B12B25-C051-439C-A536-8D3CD4793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7728" y="-2"/>
              <a:ext cx="945987" cy="909390"/>
            </a:xfrm>
            <a:prstGeom prst="rect">
              <a:avLst/>
            </a:prstGeom>
          </p:spPr>
        </p:pic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478A7463-1631-4CBE-B46A-B10C7FB6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880" y="-633"/>
              <a:ext cx="945987" cy="909390"/>
            </a:xfrm>
            <a:prstGeom prst="rect">
              <a:avLst/>
            </a:prstGeom>
          </p:spPr>
        </p:pic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BB79C530-1767-4914-A696-E2A97B52C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5134" y="0"/>
              <a:ext cx="945987" cy="909390"/>
            </a:xfrm>
            <a:prstGeom prst="rect">
              <a:avLst/>
            </a:prstGeom>
          </p:spPr>
        </p:pic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11B3264F-8234-4A77-A800-3BE5E78DE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8522" y="-633"/>
              <a:ext cx="945987" cy="909390"/>
            </a:xfrm>
            <a:prstGeom prst="rect">
              <a:avLst/>
            </a:prstGeom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BC7E733F-8290-42C5-B5F1-A7CDA9472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473" y="287"/>
              <a:ext cx="945987" cy="909390"/>
            </a:xfrm>
            <a:prstGeom prst="rect">
              <a:avLst/>
            </a:prstGeom>
          </p:spPr>
        </p:pic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2F8667CE-4066-4CF9-9B24-C1BA62D317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8" y="3424135"/>
            <a:ext cx="152400" cy="1524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BE10875-DACC-41DA-9B7F-FD3387F3C0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69" y="3244865"/>
            <a:ext cx="152400" cy="1524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1FE84E40-4F56-478F-A65A-AF1B80AE5E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050517"/>
            <a:ext cx="152400" cy="152400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E7AD17D6-AB3A-40EB-8022-492F90DE7C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18" y="3429012"/>
            <a:ext cx="152400" cy="1524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7D5E8E0-8C6D-4EAE-BBA4-A1FE27BABD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96" y="3941755"/>
            <a:ext cx="171803" cy="17180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C78C855-C3EA-4B1D-8387-6C1E1AD2C6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50" y="3210023"/>
            <a:ext cx="152400" cy="152400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264F25CE-931E-4428-99CB-0561DB0629AB}"/>
              </a:ext>
            </a:extLst>
          </p:cNvPr>
          <p:cNvGrpSpPr/>
          <p:nvPr/>
        </p:nvGrpSpPr>
        <p:grpSpPr>
          <a:xfrm>
            <a:off x="4650303" y="3090687"/>
            <a:ext cx="152400" cy="308356"/>
            <a:chOff x="6019800" y="3352800"/>
            <a:chExt cx="152400" cy="308356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8AC7FDAC-DE7A-4784-8594-678F102EF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3352800"/>
              <a:ext cx="152400" cy="152400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39035D69-3B65-410A-831D-A98FE7A77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3508756"/>
              <a:ext cx="152400" cy="152400"/>
            </a:xfrm>
            <a:prstGeom prst="rect">
              <a:avLst/>
            </a:prstGeom>
          </p:spPr>
        </p:pic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65E61CE1-4B64-4AAD-AC72-EEFC1167D1AF}"/>
              </a:ext>
            </a:extLst>
          </p:cNvPr>
          <p:cNvGrpSpPr/>
          <p:nvPr/>
        </p:nvGrpSpPr>
        <p:grpSpPr>
          <a:xfrm>
            <a:off x="5814446" y="2133058"/>
            <a:ext cx="240807" cy="156689"/>
            <a:chOff x="5024438" y="3919580"/>
            <a:chExt cx="240807" cy="156689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7CC1934F-67D4-4BAE-AB44-E45C7538D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519">
              <a:off x="5112845" y="3919580"/>
              <a:ext cx="152400" cy="152400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5F9F9955-E247-4AAF-A98D-C120C41F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438" y="3923869"/>
              <a:ext cx="152400" cy="152400"/>
            </a:xfrm>
            <a:prstGeom prst="rect">
              <a:avLst/>
            </a:prstGeom>
          </p:spPr>
        </p:pic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7512188-64B6-4043-9781-F0B5D690D660}"/>
              </a:ext>
            </a:extLst>
          </p:cNvPr>
          <p:cNvGrpSpPr/>
          <p:nvPr/>
        </p:nvGrpSpPr>
        <p:grpSpPr>
          <a:xfrm>
            <a:off x="6665851" y="3397265"/>
            <a:ext cx="422866" cy="245518"/>
            <a:chOff x="5031278" y="4288437"/>
            <a:chExt cx="245476" cy="152421"/>
          </a:xfrm>
        </p:grpSpPr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AE77C542-DEEB-4EF6-9E3F-530847ADF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19254">
              <a:off x="5124333" y="4288437"/>
              <a:ext cx="152421" cy="152421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8ED0A38D-091E-4676-B9EF-0AEC67D63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8" y="4288448"/>
              <a:ext cx="152400" cy="152400"/>
            </a:xfrm>
            <a:prstGeom prst="rect">
              <a:avLst/>
            </a:prstGeom>
          </p:spPr>
        </p:pic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A795857-7A08-4C28-AC0A-F933727FD48D}"/>
              </a:ext>
            </a:extLst>
          </p:cNvPr>
          <p:cNvGrpSpPr/>
          <p:nvPr/>
        </p:nvGrpSpPr>
        <p:grpSpPr>
          <a:xfrm>
            <a:off x="5469028" y="4288448"/>
            <a:ext cx="252891" cy="159146"/>
            <a:chOff x="5469028" y="4288448"/>
            <a:chExt cx="252891" cy="159146"/>
          </a:xfrm>
        </p:grpSpPr>
        <p:pic>
          <p:nvPicPr>
            <p:cNvPr id="158" name="图片 157">
              <a:extLst>
                <a:ext uri="{FF2B5EF4-FFF2-40B4-BE49-F238E27FC236}">
                  <a16:creationId xmlns:a16="http://schemas.microsoft.com/office/drawing/2014/main" id="{5DB80FA0-9FF1-4166-8646-6B73C419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89331">
              <a:off x="5569519" y="4295194"/>
              <a:ext cx="152400" cy="152400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6B78BA3E-5676-4266-BD6C-7447450F1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9028" y="4288448"/>
              <a:ext cx="152400" cy="15240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D15CD1-CFC6-4732-9B70-7EC160C3B0CC}"/>
              </a:ext>
            </a:extLst>
          </p:cNvPr>
          <p:cNvGrpSpPr/>
          <p:nvPr/>
        </p:nvGrpSpPr>
        <p:grpSpPr>
          <a:xfrm>
            <a:off x="6184330" y="3568703"/>
            <a:ext cx="262530" cy="171803"/>
            <a:chOff x="5024438" y="3841693"/>
            <a:chExt cx="248767" cy="16355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662E6DB-6CEE-417C-9553-22FEA37EA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15016">
              <a:off x="5120805" y="3852852"/>
              <a:ext cx="152400" cy="152400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B0F5A882-1872-476C-B6B7-7E9058313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438" y="3841693"/>
              <a:ext cx="152400" cy="152400"/>
            </a:xfrm>
            <a:prstGeom prst="rect">
              <a:avLst/>
            </a:prstGeom>
          </p:spPr>
        </p:pic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4868875-AFA0-4DC8-8A1A-50246FCA0C7E}"/>
              </a:ext>
            </a:extLst>
          </p:cNvPr>
          <p:cNvGrpSpPr/>
          <p:nvPr/>
        </p:nvGrpSpPr>
        <p:grpSpPr>
          <a:xfrm>
            <a:off x="5028664" y="4094156"/>
            <a:ext cx="255804" cy="158843"/>
            <a:chOff x="5028664" y="4094156"/>
            <a:chExt cx="255804" cy="158843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BB55D0F8-35F9-40A4-BF71-9A8FCEEB3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28851">
              <a:off x="5132068" y="4094156"/>
              <a:ext cx="152400" cy="152400"/>
            </a:xfrm>
            <a:prstGeom prst="rect">
              <a:avLst/>
            </a:prstGeom>
          </p:spPr>
        </p:pic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9E2629CC-7DCF-44DE-B472-429F10927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664" y="4100599"/>
              <a:ext cx="152400" cy="152400"/>
            </a:xfrm>
            <a:prstGeom prst="rect">
              <a:avLst/>
            </a:prstGeom>
          </p:spPr>
        </p:pic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4894314-F4C6-412F-8669-DE9B2ACACBEE}"/>
              </a:ext>
            </a:extLst>
          </p:cNvPr>
          <p:cNvGrpSpPr/>
          <p:nvPr/>
        </p:nvGrpSpPr>
        <p:grpSpPr>
          <a:xfrm>
            <a:off x="5439249" y="4094156"/>
            <a:ext cx="318708" cy="194292"/>
            <a:chOff x="5439249" y="4094156"/>
            <a:chExt cx="318708" cy="194292"/>
          </a:xfrm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A6EB79CD-A34F-4F8B-92AB-8EF98BE7B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28094" flipH="1">
              <a:off x="5605557" y="4106819"/>
              <a:ext cx="152400" cy="152400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27E219CA-9BB2-47E6-B368-16BC970FF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449" y="4094156"/>
              <a:ext cx="152400" cy="152400"/>
            </a:xfrm>
            <a:prstGeom prst="rect">
              <a:avLst/>
            </a:prstGeom>
          </p:spPr>
        </p:pic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25C41C98-41C0-45B8-9241-D193D8427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249" y="4136048"/>
              <a:ext cx="152400" cy="152400"/>
            </a:xfrm>
            <a:prstGeom prst="rect">
              <a:avLst/>
            </a:prstGeom>
          </p:spPr>
        </p:pic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84318CD6-9EEE-433A-8B1C-31CABB2A2541}"/>
              </a:ext>
            </a:extLst>
          </p:cNvPr>
          <p:cNvGrpSpPr/>
          <p:nvPr/>
        </p:nvGrpSpPr>
        <p:grpSpPr>
          <a:xfrm>
            <a:off x="6188553" y="3765493"/>
            <a:ext cx="254084" cy="158376"/>
            <a:chOff x="4720974" y="4277986"/>
            <a:chExt cx="254084" cy="158376"/>
          </a:xfrm>
        </p:grpSpPr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938C0E0E-9DEC-4D15-AB21-7B9191A2D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36933">
              <a:off x="4822658" y="4283962"/>
              <a:ext cx="152400" cy="152400"/>
            </a:xfrm>
            <a:prstGeom prst="rect">
              <a:avLst/>
            </a:prstGeom>
          </p:spPr>
        </p:pic>
        <p:pic>
          <p:nvPicPr>
            <p:cNvPr id="157" name="图片 156">
              <a:extLst>
                <a:ext uri="{FF2B5EF4-FFF2-40B4-BE49-F238E27FC236}">
                  <a16:creationId xmlns:a16="http://schemas.microsoft.com/office/drawing/2014/main" id="{4AFB77D6-0F15-4FB3-9B8B-F3D040400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0974" y="4277986"/>
              <a:ext cx="152400" cy="152400"/>
            </a:xfrm>
            <a:prstGeom prst="rect">
              <a:avLst/>
            </a:prstGeom>
          </p:spPr>
        </p:pic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978E7B41-B212-4D8D-8BE4-37C74A5EBFA4}"/>
              </a:ext>
            </a:extLst>
          </p:cNvPr>
          <p:cNvGrpSpPr/>
          <p:nvPr/>
        </p:nvGrpSpPr>
        <p:grpSpPr>
          <a:xfrm>
            <a:off x="4645395" y="4081955"/>
            <a:ext cx="318666" cy="196031"/>
            <a:chOff x="4645395" y="4081955"/>
            <a:chExt cx="318666" cy="196031"/>
          </a:xfrm>
        </p:grpSpPr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CC74D590-790F-4DEA-8360-A29496F21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475" flipH="1">
              <a:off x="4811661" y="4083089"/>
              <a:ext cx="152400" cy="152400"/>
            </a:xfrm>
            <a:prstGeom prst="rect">
              <a:avLst/>
            </a:prstGeom>
          </p:spPr>
        </p:pic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87BAAFC8-68D8-4008-9B3C-1C734A11C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598" y="4081955"/>
              <a:ext cx="152400" cy="152400"/>
            </a:xfrm>
            <a:prstGeom prst="rect">
              <a:avLst/>
            </a:prstGeom>
          </p:spPr>
        </p:pic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BA354BDC-3996-463F-B252-24DF63946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395" y="4125586"/>
              <a:ext cx="152400" cy="152400"/>
            </a:xfrm>
            <a:prstGeom prst="rect">
              <a:avLst/>
            </a:prstGeom>
          </p:spPr>
        </p:pic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094C28DE-51FF-4074-873E-DE10BEECE7A3}"/>
              </a:ext>
            </a:extLst>
          </p:cNvPr>
          <p:cNvGrpSpPr/>
          <p:nvPr/>
        </p:nvGrpSpPr>
        <p:grpSpPr>
          <a:xfrm>
            <a:off x="5812273" y="4277986"/>
            <a:ext cx="233850" cy="168963"/>
            <a:chOff x="5812273" y="4277986"/>
            <a:chExt cx="233850" cy="168963"/>
          </a:xfrm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B39B86B9-EF57-4975-9853-603FE5752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36423" flipH="1">
              <a:off x="5893723" y="4294549"/>
              <a:ext cx="152400" cy="152400"/>
            </a:xfrm>
            <a:prstGeom prst="rect">
              <a:avLst/>
            </a:prstGeom>
          </p:spPr>
        </p:pic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439E3BB6-99DE-4398-B4C1-20341543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273" y="4277986"/>
              <a:ext cx="152400" cy="152400"/>
            </a:xfrm>
            <a:prstGeom prst="rect">
              <a:avLst/>
            </a:prstGeom>
          </p:spPr>
        </p:pic>
      </p:grpSp>
      <p:pic>
        <p:nvPicPr>
          <p:cNvPr id="162" name="图片 161">
            <a:extLst>
              <a:ext uri="{FF2B5EF4-FFF2-40B4-BE49-F238E27FC236}">
                <a16:creationId xmlns:a16="http://schemas.microsoft.com/office/drawing/2014/main" id="{150BBB12-3F5D-4D6B-8B9B-855EEF190B3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55" y="1718016"/>
            <a:ext cx="540000" cy="540000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4D5B0B21-95E3-46AA-9D16-4AF8BC6AB0F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89" y="1653231"/>
            <a:ext cx="540000" cy="540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1982745-4966-4C54-A362-C28239D6F3D7}"/>
              </a:ext>
            </a:extLst>
          </p:cNvPr>
          <p:cNvGrpSpPr/>
          <p:nvPr/>
        </p:nvGrpSpPr>
        <p:grpSpPr>
          <a:xfrm>
            <a:off x="5189045" y="2999695"/>
            <a:ext cx="749477" cy="592204"/>
            <a:chOff x="5189045" y="2999695"/>
            <a:chExt cx="749477" cy="5922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140A616-0C91-4783-BC31-DDE720945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133" y="3152569"/>
              <a:ext cx="152400" cy="1524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E1AE245-BD2A-412C-9618-B4EA9773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9537" y="3000169"/>
              <a:ext cx="152400" cy="1524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C2723C0-D2E8-4D87-B396-07203E7E9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082" y="2999695"/>
              <a:ext cx="152400" cy="1524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ECF57EE-E2AF-498B-A911-20AEFE4B8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466" y="3287099"/>
              <a:ext cx="152400" cy="1524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BEF8E0E-D5A4-4EB3-8349-59F03574A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941" y="3152569"/>
              <a:ext cx="152400" cy="1524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8CCA994-83E1-4C9C-82DB-9E91378C1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082" y="3145470"/>
              <a:ext cx="152400" cy="1524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15B9351-F25A-48FB-890A-C7362B323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202" y="3439499"/>
              <a:ext cx="152400" cy="1524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4A8D296-C95A-4C85-81EF-10F4BB050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9045" y="3143634"/>
              <a:ext cx="152400" cy="1524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005003B-CAEF-4539-805C-F102FF587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9045" y="3287099"/>
              <a:ext cx="152400" cy="1524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59DCBA3-7D7A-4279-847A-49825882C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2" y="3286807"/>
              <a:ext cx="152400" cy="1524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53E25EC-53A4-4E90-8B11-67C2DADD2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227" y="3436725"/>
              <a:ext cx="152400" cy="1524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1182BF6-0DB4-4570-AC8F-B1E1811D6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377" y="3000169"/>
              <a:ext cx="152400" cy="1524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9CBB6A7-8C06-48EC-8652-65FC660D1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6107" y="3146419"/>
              <a:ext cx="152400" cy="152400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43C2FD36-DFA2-4203-86A0-684A26C7F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655" y="3000169"/>
              <a:ext cx="152400" cy="152400"/>
            </a:xfrm>
            <a:prstGeom prst="rect">
              <a:avLst/>
            </a:prstGeom>
          </p:spPr>
        </p:pic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004019A0-3CDF-4A6C-9F73-53ED104DA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14" y="3436737"/>
              <a:ext cx="152400" cy="15240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8C9B42FE-2054-4DBA-95E1-E26B5C65C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9045" y="3439499"/>
              <a:ext cx="152400" cy="15240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B4610B2-8D61-4FF0-BA12-665EEF68D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133" y="3287099"/>
              <a:ext cx="152400" cy="15240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EFA32954-8189-400C-B3F0-F48483411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111" y="3286223"/>
              <a:ext cx="152400" cy="152400"/>
            </a:xfrm>
            <a:prstGeom prst="rect">
              <a:avLst/>
            </a:prstGeom>
          </p:spPr>
        </p:pic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044DD7BE-EB23-4B73-BF6A-B54BADD61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7109" y="2999695"/>
              <a:ext cx="152400" cy="1524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1B84726-C70B-4E12-900E-80A5D184B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905" y="3436725"/>
              <a:ext cx="152400" cy="152400"/>
            </a:xfrm>
            <a:prstGeom prst="rect">
              <a:avLst/>
            </a:prstGeom>
          </p:spPr>
        </p:pic>
      </p:grpSp>
      <p:pic>
        <p:nvPicPr>
          <p:cNvPr id="117" name="图片 116">
            <a:extLst>
              <a:ext uri="{FF2B5EF4-FFF2-40B4-BE49-F238E27FC236}">
                <a16:creationId xmlns:a16="http://schemas.microsoft.com/office/drawing/2014/main" id="{7C6B1879-DE78-4C72-AE72-46FEE58D87C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BEBA8EAE-BF5A-486C-A8C5-ECC9F3942E4B}">
                <a14:imgProps xmlns:a14="http://schemas.microsoft.com/office/drawing/2010/main">
                  <a14:imgLayer r:embed="rId5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95" y="1726186"/>
            <a:ext cx="540000" cy="5400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5D2C238-D74E-4BFE-A059-E40DC9E05632}"/>
              </a:ext>
            </a:extLst>
          </p:cNvPr>
          <p:cNvPicPr>
            <a:picLocks noChangeAspect="1"/>
          </p:cNvPicPr>
          <p:nvPr/>
        </p:nvPicPr>
        <p:blipFill>
          <a:blip r:embed="rId3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51" y="2128496"/>
            <a:ext cx="540000" cy="54000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25983BC7-CF50-480F-93B3-FD52044F22C4}"/>
              </a:ext>
            </a:extLst>
          </p:cNvPr>
          <p:cNvGrpSpPr/>
          <p:nvPr/>
        </p:nvGrpSpPr>
        <p:grpSpPr>
          <a:xfrm>
            <a:off x="991559" y="4245771"/>
            <a:ext cx="1924602" cy="830247"/>
            <a:chOff x="991559" y="4245771"/>
            <a:chExt cx="1924602" cy="83024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40296C-0634-4E49-90FB-FB3A0A9F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419" y="4245771"/>
              <a:ext cx="647790" cy="82879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98DD16E-8C21-4CD0-9480-D90EFD2C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59" y="4247111"/>
              <a:ext cx="666843" cy="828791"/>
            </a:xfrm>
            <a:prstGeom prst="rect">
              <a:avLst/>
            </a:prstGeom>
          </p:spPr>
        </p:pic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B630255D-3326-4FA6-925C-17A400FDC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49318" y="4247227"/>
              <a:ext cx="666843" cy="828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492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图片 153">
            <a:extLst>
              <a:ext uri="{FF2B5EF4-FFF2-40B4-BE49-F238E27FC236}">
                <a16:creationId xmlns:a16="http://schemas.microsoft.com/office/drawing/2014/main" id="{BC977FC1-8232-41DA-98AD-40FD9BE24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11" y="4651395"/>
            <a:ext cx="945987" cy="909390"/>
          </a:xfrm>
          <a:prstGeom prst="rect">
            <a:avLst/>
          </a:prstGeom>
        </p:spPr>
      </p:pic>
      <p:pic>
        <p:nvPicPr>
          <p:cNvPr id="156" name="图片 155">
            <a:extLst>
              <a:ext uri="{FF2B5EF4-FFF2-40B4-BE49-F238E27FC236}">
                <a16:creationId xmlns:a16="http://schemas.microsoft.com/office/drawing/2014/main" id="{233E4997-458F-4D85-9D98-64757A647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67" y="2099578"/>
            <a:ext cx="945987" cy="909390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385FB922-5574-430D-B0E5-D367EF30D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66" y="1198536"/>
            <a:ext cx="945987" cy="909390"/>
          </a:xfrm>
          <a:prstGeom prst="rect">
            <a:avLst/>
          </a:prstGeom>
        </p:spPr>
      </p:pic>
      <p:pic>
        <p:nvPicPr>
          <p:cNvPr id="186" name="图片 185">
            <a:extLst>
              <a:ext uri="{FF2B5EF4-FFF2-40B4-BE49-F238E27FC236}">
                <a16:creationId xmlns:a16="http://schemas.microsoft.com/office/drawing/2014/main" id="{240D3102-FA04-4BCB-B8C6-986B352C9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41" y="2661030"/>
            <a:ext cx="945987" cy="909390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159CB00D-7500-49D7-9B95-80DC5C1F2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52" y="3610582"/>
            <a:ext cx="945987" cy="909390"/>
          </a:xfrm>
          <a:prstGeom prst="rect">
            <a:avLst/>
          </a:prstGeom>
        </p:spPr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1BB08980-DC76-4FBD-9B5E-26403A3C8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27" y="1209528"/>
            <a:ext cx="945987" cy="90939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DC11A66-CE74-4EA9-BB47-AA917BD86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46" y="734772"/>
            <a:ext cx="152400" cy="1524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7B1D475-AF65-4DCE-A01B-A32B95181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46" y="734772"/>
            <a:ext cx="152400" cy="1524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87AEBFA-88C2-425C-98DE-554DEC2EF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02" y="2672022"/>
            <a:ext cx="945987" cy="90939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B13319F4-5D09-482D-A05C-34537D7A7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13" y="3621574"/>
            <a:ext cx="945987" cy="90939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506F3E7A-31BF-4B1F-BE9D-473278FA2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6" y="3979"/>
            <a:ext cx="945987" cy="90939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AA1AF305-126A-4A78-9C41-A257D3FD30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013" y="-633"/>
            <a:ext cx="945987" cy="90939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B6C67781-7BAB-4200-8502-631D97C6F8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877" y="-11875"/>
            <a:ext cx="909390" cy="945987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36C44031-C704-4C2D-A0D6-BBFA8CB79B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64311" y="5930312"/>
            <a:ext cx="909390" cy="94598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7D95304-7A35-4408-97CD-A7425EE77E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948488"/>
            <a:ext cx="945987" cy="90939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5838D06C-58D6-4137-8E4A-AD0272880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1625" y="5948488"/>
            <a:ext cx="945987" cy="90939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289850CE-16D7-43F4-BB39-3DFBAACEF4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59088" y="5948610"/>
            <a:ext cx="945987" cy="90939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2C0074BA-49E0-495F-9E46-203335FCB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61731" y="4114375"/>
            <a:ext cx="909390" cy="945987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CB3DED60-E76D-4B87-A567-4107B0985B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300" y="884733"/>
            <a:ext cx="909390" cy="945987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0E3540E6-3FD8-478D-8E09-F3BB45284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59149" y="5017181"/>
            <a:ext cx="909390" cy="945987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227A05F6-5342-43F5-AF94-5BBF0974DC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300" y="1781340"/>
            <a:ext cx="909390" cy="945987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id="{6F983561-75B1-40FD-95B8-DBB97BF6C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556" y="2686812"/>
            <a:ext cx="909390" cy="945987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:a16="http://schemas.microsoft.com/office/drawing/2014/main" id="{496807F7-4803-4290-B6A0-D0A6ACDD3E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298" y="3592284"/>
            <a:ext cx="909390" cy="945987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D4654AE7-BE00-4CA8-82C0-96168F9F8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297" y="4504136"/>
            <a:ext cx="909390" cy="945987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DED81424-316E-48F4-8A82-F148CC84A9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716" y="5050283"/>
            <a:ext cx="909390" cy="945987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FD668674-15BE-4252-BA8E-3C0A1E3AB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72194" y="5912013"/>
            <a:ext cx="909390" cy="945987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BA1D1A64-1A53-4C03-A74B-0C45DBD54D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40491" y="5912012"/>
            <a:ext cx="909390" cy="945987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5D7F1262-1369-46F8-810D-56E884164D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34434" y="5948610"/>
            <a:ext cx="945987" cy="909390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5938D612-B460-4626-A225-98F14C0531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31285" y="5912013"/>
            <a:ext cx="909390" cy="945987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E50CDD26-F6BC-40BE-8BF7-EB4B43FCD2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15596" y="5952406"/>
            <a:ext cx="945987" cy="909390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6FFB92A1-089F-4BB5-A3E9-DE16337A8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58443" y="5948610"/>
            <a:ext cx="945987" cy="90939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0B639B4B-85BB-4ACC-B2E2-60590CFF8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42753" y="5912013"/>
            <a:ext cx="909390" cy="945987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861929C4-CF13-4FFD-88EC-2881DEDC0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26116" y="5948610"/>
            <a:ext cx="945987" cy="909390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D484B759-4C6A-4D98-86AB-236DDFC0B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2935" y="5948610"/>
            <a:ext cx="945987" cy="909390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F489E1BE-6206-49F4-8F46-F5F52787CA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36454" y="5912013"/>
            <a:ext cx="909390" cy="945987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332EA088-092E-4FE2-BD35-BE7587B67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61731" y="3210471"/>
            <a:ext cx="909390" cy="945987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11285846-4FD8-4C24-AB01-E31D2D845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61733" y="875377"/>
            <a:ext cx="909390" cy="945987"/>
          </a:xfrm>
          <a:prstGeom prst="rect">
            <a:avLst/>
          </a:prstGeom>
        </p:spPr>
      </p:pic>
      <p:pic>
        <p:nvPicPr>
          <p:cNvPr id="142" name="图片 141">
            <a:extLst>
              <a:ext uri="{FF2B5EF4-FFF2-40B4-BE49-F238E27FC236}">
                <a16:creationId xmlns:a16="http://schemas.microsoft.com/office/drawing/2014/main" id="{74892816-F2B6-4A9A-AA86-E7E51CD551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61732" y="1403761"/>
            <a:ext cx="909390" cy="945987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8A89A77F-6B1E-4D11-8E84-3BD5C75817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68283" y="2303924"/>
            <a:ext cx="909390" cy="945987"/>
          </a:xfrm>
          <a:prstGeom prst="rect">
            <a:avLst/>
          </a:prstGeom>
        </p:spPr>
      </p:pic>
      <p:pic>
        <p:nvPicPr>
          <p:cNvPr id="144" name="图片 143">
            <a:extLst>
              <a:ext uri="{FF2B5EF4-FFF2-40B4-BE49-F238E27FC236}">
                <a16:creationId xmlns:a16="http://schemas.microsoft.com/office/drawing/2014/main" id="{A11411C8-7842-46AD-80F6-664E666C36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26" y="-1"/>
            <a:ext cx="945987" cy="90939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81AFF9BE-176E-45CE-8BFB-48F1A70163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25" y="0"/>
            <a:ext cx="945987" cy="909390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4A76AD1B-E2FC-4897-A027-208244658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68" y="0"/>
            <a:ext cx="945987" cy="90939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A9E32171-14E5-41F0-91AD-D9532F8D0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43" y="-2"/>
            <a:ext cx="945987" cy="909390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09A3D719-C06A-443C-B75C-6006602DF1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109" y="0"/>
            <a:ext cx="945987" cy="90939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CA2E8C2D-A6D1-434D-8B5B-B734DDB8AB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258" y="-633"/>
            <a:ext cx="945987" cy="90939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81B12B25-C051-439C-A536-8D3CD4793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28" y="-2"/>
            <a:ext cx="945987" cy="909390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478A7463-1631-4CBE-B46A-B10C7FB6F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80" y="-633"/>
            <a:ext cx="945987" cy="909390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BB79C530-1767-4914-A696-E2A97B52CD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34" y="0"/>
            <a:ext cx="945987" cy="909390"/>
          </a:xfrm>
          <a:prstGeom prst="rect">
            <a:avLst/>
          </a:prstGeom>
        </p:spPr>
      </p:pic>
      <p:pic>
        <p:nvPicPr>
          <p:cNvPr id="152" name="图片 151">
            <a:extLst>
              <a:ext uri="{FF2B5EF4-FFF2-40B4-BE49-F238E27FC236}">
                <a16:creationId xmlns:a16="http://schemas.microsoft.com/office/drawing/2014/main" id="{11B3264F-8234-4A77-A800-3BE5E78DE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522" y="-633"/>
            <a:ext cx="945987" cy="90939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BC7E733F-8290-42C5-B5F1-A7CDA9472B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73" y="287"/>
            <a:ext cx="945987" cy="909390"/>
          </a:xfrm>
          <a:prstGeom prst="rect">
            <a:avLst/>
          </a:prstGeom>
        </p:spPr>
      </p:pic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BB999B5B-1E69-4966-858A-D1A0D6E18F8C}"/>
              </a:ext>
            </a:extLst>
          </p:cNvPr>
          <p:cNvGrpSpPr/>
          <p:nvPr/>
        </p:nvGrpSpPr>
        <p:grpSpPr>
          <a:xfrm>
            <a:off x="401173" y="464525"/>
            <a:ext cx="3632085" cy="2804415"/>
            <a:chOff x="2996298" y="665683"/>
            <a:chExt cx="3600000" cy="2880000"/>
          </a:xfrm>
        </p:grpSpPr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34929052-1103-4D93-A9B2-57E42C045C0F}"/>
                </a:ext>
              </a:extLst>
            </p:cNvPr>
            <p:cNvGrpSpPr/>
            <p:nvPr/>
          </p:nvGrpSpPr>
          <p:grpSpPr>
            <a:xfrm>
              <a:off x="2996298" y="665683"/>
              <a:ext cx="3600000" cy="2880000"/>
              <a:chOff x="4002096" y="2460448"/>
              <a:chExt cx="3568897" cy="2854865"/>
            </a:xfrm>
          </p:grpSpPr>
          <p:pic>
            <p:nvPicPr>
              <p:cNvPr id="197" name="图片 196">
                <a:extLst>
                  <a:ext uri="{FF2B5EF4-FFF2-40B4-BE49-F238E27FC236}">
                    <a16:creationId xmlns:a16="http://schemas.microsoft.com/office/drawing/2014/main" id="{861D6CEF-E79D-4991-94C0-234C001DE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0385" y="3181299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图片 192">
                <a:extLst>
                  <a:ext uri="{FF2B5EF4-FFF2-40B4-BE49-F238E27FC236}">
                    <a16:creationId xmlns:a16="http://schemas.microsoft.com/office/drawing/2014/main" id="{64A4E386-CE74-4359-A394-690F17F4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129" y="246705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8" name="图片 197">
                <a:extLst>
                  <a:ext uri="{FF2B5EF4-FFF2-40B4-BE49-F238E27FC236}">
                    <a16:creationId xmlns:a16="http://schemas.microsoft.com/office/drawing/2014/main" id="{8ADB7A48-A339-4D72-BC99-CFBBFF87E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1076" y="246755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9" name="图片 198">
                <a:extLst>
                  <a:ext uri="{FF2B5EF4-FFF2-40B4-BE49-F238E27FC236}">
                    <a16:creationId xmlns:a16="http://schemas.microsoft.com/office/drawing/2014/main" id="{64C4DBC2-F9DB-4FFE-826C-11B04B9C5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461" y="2464725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图片 209">
                <a:extLst>
                  <a:ext uri="{FF2B5EF4-FFF2-40B4-BE49-F238E27FC236}">
                    <a16:creationId xmlns:a16="http://schemas.microsoft.com/office/drawing/2014/main" id="{B05C83D7-F120-404B-BDE5-75166C088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0993" y="2460448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图片 211">
                <a:extLst>
                  <a:ext uri="{FF2B5EF4-FFF2-40B4-BE49-F238E27FC236}">
                    <a16:creationId xmlns:a16="http://schemas.microsoft.com/office/drawing/2014/main" id="{E665C240-83A6-4E77-9085-4EBE37B83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5134" y="24755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4" name="图片 213">
                <a:extLst>
                  <a:ext uri="{FF2B5EF4-FFF2-40B4-BE49-F238E27FC236}">
                    <a16:creationId xmlns:a16="http://schemas.microsoft.com/office/drawing/2014/main" id="{E784A77C-EAC7-4E4B-A606-2C1C04E17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4002" y="3881866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图片 220">
                <a:extLst>
                  <a:ext uri="{FF2B5EF4-FFF2-40B4-BE49-F238E27FC236}">
                    <a16:creationId xmlns:a16="http://schemas.microsoft.com/office/drawing/2014/main" id="{E9A7524A-70F9-4CC4-8B6B-F76F1D576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848733" y="3884221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图片 222">
                <a:extLst>
                  <a:ext uri="{FF2B5EF4-FFF2-40B4-BE49-F238E27FC236}">
                    <a16:creationId xmlns:a16="http://schemas.microsoft.com/office/drawing/2014/main" id="{8618DEB4-4FE2-43D1-93FA-22BDD7695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4007258" y="387255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图片 223">
                <a:extLst>
                  <a:ext uri="{FF2B5EF4-FFF2-40B4-BE49-F238E27FC236}">
                    <a16:creationId xmlns:a16="http://schemas.microsoft.com/office/drawing/2014/main" id="{2DF7DCD0-36CB-421F-B015-355CBB3E31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007423" y="3165439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6" name="图片 225">
                <a:extLst>
                  <a:ext uri="{FF2B5EF4-FFF2-40B4-BE49-F238E27FC236}">
                    <a16:creationId xmlns:a16="http://schemas.microsoft.com/office/drawing/2014/main" id="{900E6879-59BE-4F18-8A4D-B6344C6B6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4722096" y="459531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8" name="图片 227">
                <a:extLst>
                  <a:ext uri="{FF2B5EF4-FFF2-40B4-BE49-F238E27FC236}">
                    <a16:creationId xmlns:a16="http://schemas.microsoft.com/office/drawing/2014/main" id="{52A2DB7F-00BC-4B44-A6B2-D0BC59E05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4002096" y="4594138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3" name="图片 232">
                <a:extLst>
                  <a:ext uri="{FF2B5EF4-FFF2-40B4-BE49-F238E27FC236}">
                    <a16:creationId xmlns:a16="http://schemas.microsoft.com/office/drawing/2014/main" id="{4EB3752B-15A3-473E-8C79-F96A481F2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9391" y="4593719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5" name="图片 234">
                <a:extLst>
                  <a:ext uri="{FF2B5EF4-FFF2-40B4-BE49-F238E27FC236}">
                    <a16:creationId xmlns:a16="http://schemas.microsoft.com/office/drawing/2014/main" id="{DE644C1E-7124-4382-82E6-3C5019852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2096" y="387681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6" name="图片 235">
                <a:extLst>
                  <a:ext uri="{FF2B5EF4-FFF2-40B4-BE49-F238E27FC236}">
                    <a16:creationId xmlns:a16="http://schemas.microsoft.com/office/drawing/2014/main" id="{30A0F8F5-BF7B-41E1-A8D4-E46487632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5583" y="387681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8" name="图片 237">
                <a:extLst>
                  <a:ext uri="{FF2B5EF4-FFF2-40B4-BE49-F238E27FC236}">
                    <a16:creationId xmlns:a16="http://schemas.microsoft.com/office/drawing/2014/main" id="{C6884421-0DD2-4742-958A-3140CE2C3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820" y="3173956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9" name="图片 238">
                <a:extLst>
                  <a:ext uri="{FF2B5EF4-FFF2-40B4-BE49-F238E27FC236}">
                    <a16:creationId xmlns:a16="http://schemas.microsoft.com/office/drawing/2014/main" id="{DBE80B2E-9611-46FE-A7E4-52847A3A0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983" y="317135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40" name="图片 239">
                <a:extLst>
                  <a:ext uri="{FF2B5EF4-FFF2-40B4-BE49-F238E27FC236}">
                    <a16:creationId xmlns:a16="http://schemas.microsoft.com/office/drawing/2014/main" id="{4FF86F48-165C-4EF6-A456-A7CE19758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386" y="318152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41" name="图片 240">
                <a:extLst>
                  <a:ext uri="{FF2B5EF4-FFF2-40B4-BE49-F238E27FC236}">
                    <a16:creationId xmlns:a16="http://schemas.microsoft.com/office/drawing/2014/main" id="{63052DDC-80D8-4093-9EFA-5834239D4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6149106" y="4594139"/>
                <a:ext cx="720000" cy="720000"/>
              </a:xfrm>
              <a:prstGeom prst="rect">
                <a:avLst/>
              </a:prstGeom>
            </p:spPr>
          </p:pic>
        </p:grpSp>
        <p:pic>
          <p:nvPicPr>
            <p:cNvPr id="294" name="图片 293">
              <a:extLst>
                <a:ext uri="{FF2B5EF4-FFF2-40B4-BE49-F238E27FC236}">
                  <a16:creationId xmlns:a16="http://schemas.microsoft.com/office/drawing/2014/main" id="{61D7C96C-5102-4F58-8639-6BEAFC32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773" y="2821811"/>
              <a:ext cx="720000" cy="720000"/>
            </a:xfrm>
            <a:prstGeom prst="rect">
              <a:avLst/>
            </a:prstGeom>
          </p:spPr>
        </p:pic>
      </p:grp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B4E116CC-ECFA-4EA8-9E61-D29AB19985A7}"/>
              </a:ext>
            </a:extLst>
          </p:cNvPr>
          <p:cNvGrpSpPr/>
          <p:nvPr/>
        </p:nvGrpSpPr>
        <p:grpSpPr>
          <a:xfrm>
            <a:off x="7846131" y="539273"/>
            <a:ext cx="3600000" cy="2880000"/>
            <a:chOff x="8145973" y="650178"/>
            <a:chExt cx="3600000" cy="2880000"/>
          </a:xfrm>
        </p:grpSpPr>
        <p:pic>
          <p:nvPicPr>
            <p:cNvPr id="290" name="图片 289">
              <a:extLst>
                <a:ext uri="{FF2B5EF4-FFF2-40B4-BE49-F238E27FC236}">
                  <a16:creationId xmlns:a16="http://schemas.microsoft.com/office/drawing/2014/main" id="{B1CE99FE-E210-4478-8CC4-E64A03DAB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952" y="2808570"/>
              <a:ext cx="720000" cy="720000"/>
            </a:xfrm>
            <a:prstGeom prst="rect">
              <a:avLst/>
            </a:prstGeom>
          </p:spPr>
        </p:pic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E25AEB0F-2FF8-4AEA-8C5C-22DC159FB1CB}"/>
                </a:ext>
              </a:extLst>
            </p:cNvPr>
            <p:cNvGrpSpPr/>
            <p:nvPr/>
          </p:nvGrpSpPr>
          <p:grpSpPr>
            <a:xfrm>
              <a:off x="8145973" y="650178"/>
              <a:ext cx="3600000" cy="2880000"/>
              <a:chOff x="4002096" y="2460448"/>
              <a:chExt cx="3568897" cy="2854865"/>
            </a:xfrm>
          </p:grpSpPr>
          <p:pic>
            <p:nvPicPr>
              <p:cNvPr id="336" name="图片 335">
                <a:extLst>
                  <a:ext uri="{FF2B5EF4-FFF2-40B4-BE49-F238E27FC236}">
                    <a16:creationId xmlns:a16="http://schemas.microsoft.com/office/drawing/2014/main" id="{4DA98D6D-7244-4C0D-BCC2-DA53E87FA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0385" y="3181299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37" name="图片 336">
                <a:extLst>
                  <a:ext uri="{FF2B5EF4-FFF2-40B4-BE49-F238E27FC236}">
                    <a16:creationId xmlns:a16="http://schemas.microsoft.com/office/drawing/2014/main" id="{BF7E1FE7-C227-4C07-9D7C-D08383B81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129" y="246705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38" name="图片 337">
                <a:extLst>
                  <a:ext uri="{FF2B5EF4-FFF2-40B4-BE49-F238E27FC236}">
                    <a16:creationId xmlns:a16="http://schemas.microsoft.com/office/drawing/2014/main" id="{F8123F72-86C5-49DF-881A-E1EBCF3A5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1076" y="246755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39" name="图片 338">
                <a:extLst>
                  <a:ext uri="{FF2B5EF4-FFF2-40B4-BE49-F238E27FC236}">
                    <a16:creationId xmlns:a16="http://schemas.microsoft.com/office/drawing/2014/main" id="{C1DF97C6-0F2F-4172-B9D9-9B32F0132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461" y="2464725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40" name="图片 339">
                <a:extLst>
                  <a:ext uri="{FF2B5EF4-FFF2-40B4-BE49-F238E27FC236}">
                    <a16:creationId xmlns:a16="http://schemas.microsoft.com/office/drawing/2014/main" id="{858E5952-029F-4BE7-BF74-5BA93B68D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0993" y="2460448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41" name="图片 340">
                <a:extLst>
                  <a:ext uri="{FF2B5EF4-FFF2-40B4-BE49-F238E27FC236}">
                    <a16:creationId xmlns:a16="http://schemas.microsoft.com/office/drawing/2014/main" id="{4309C401-497A-4531-BA88-CD7A126C4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5134" y="24755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42" name="图片 341">
                <a:extLst>
                  <a:ext uri="{FF2B5EF4-FFF2-40B4-BE49-F238E27FC236}">
                    <a16:creationId xmlns:a16="http://schemas.microsoft.com/office/drawing/2014/main" id="{358C6466-CC3F-460D-8917-5980633F2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4002" y="3881866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43" name="图片 342">
                <a:extLst>
                  <a:ext uri="{FF2B5EF4-FFF2-40B4-BE49-F238E27FC236}">
                    <a16:creationId xmlns:a16="http://schemas.microsoft.com/office/drawing/2014/main" id="{12982E2A-24D6-428C-BC46-2D9240465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848733" y="3884221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44" name="图片 343">
                <a:extLst>
                  <a:ext uri="{FF2B5EF4-FFF2-40B4-BE49-F238E27FC236}">
                    <a16:creationId xmlns:a16="http://schemas.microsoft.com/office/drawing/2014/main" id="{EAD0EE42-75F4-4C28-9C15-1A3539F6B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4007258" y="387255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45" name="图片 344">
                <a:extLst>
                  <a:ext uri="{FF2B5EF4-FFF2-40B4-BE49-F238E27FC236}">
                    <a16:creationId xmlns:a16="http://schemas.microsoft.com/office/drawing/2014/main" id="{0445927C-9F66-44AB-AC1D-C58B06E90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007423" y="3165439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46" name="图片 345">
                <a:extLst>
                  <a:ext uri="{FF2B5EF4-FFF2-40B4-BE49-F238E27FC236}">
                    <a16:creationId xmlns:a16="http://schemas.microsoft.com/office/drawing/2014/main" id="{37309F4A-50FD-48BB-821E-EF54AF763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4722096" y="459531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47" name="图片 346">
                <a:extLst>
                  <a:ext uri="{FF2B5EF4-FFF2-40B4-BE49-F238E27FC236}">
                    <a16:creationId xmlns:a16="http://schemas.microsoft.com/office/drawing/2014/main" id="{7BEF38EB-2D76-48AA-933F-CF0B1837B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4002096" y="4594138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48" name="图片 347">
                <a:extLst>
                  <a:ext uri="{FF2B5EF4-FFF2-40B4-BE49-F238E27FC236}">
                    <a16:creationId xmlns:a16="http://schemas.microsoft.com/office/drawing/2014/main" id="{69DA95BF-710A-40A9-8116-E7F55CD88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9391" y="4593719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49" name="图片 348">
                <a:extLst>
                  <a:ext uri="{FF2B5EF4-FFF2-40B4-BE49-F238E27FC236}">
                    <a16:creationId xmlns:a16="http://schemas.microsoft.com/office/drawing/2014/main" id="{48B98BEA-D8C4-4D50-812E-41D216C44B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2096" y="387681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0" name="图片 349">
                <a:extLst>
                  <a:ext uri="{FF2B5EF4-FFF2-40B4-BE49-F238E27FC236}">
                    <a16:creationId xmlns:a16="http://schemas.microsoft.com/office/drawing/2014/main" id="{366A4A53-283F-4F4D-A923-DFBCD51AC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5583" y="387681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1" name="图片 350">
                <a:extLst>
                  <a:ext uri="{FF2B5EF4-FFF2-40B4-BE49-F238E27FC236}">
                    <a16:creationId xmlns:a16="http://schemas.microsoft.com/office/drawing/2014/main" id="{D0F18B78-BDC4-48B6-95CB-7B8C0B09B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820" y="3173956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2" name="图片 351">
                <a:extLst>
                  <a:ext uri="{FF2B5EF4-FFF2-40B4-BE49-F238E27FC236}">
                    <a16:creationId xmlns:a16="http://schemas.microsoft.com/office/drawing/2014/main" id="{558D161C-AC83-46B3-B705-B0777DAA6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983" y="317135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3" name="图片 352">
                <a:extLst>
                  <a:ext uri="{FF2B5EF4-FFF2-40B4-BE49-F238E27FC236}">
                    <a16:creationId xmlns:a16="http://schemas.microsoft.com/office/drawing/2014/main" id="{F27AD897-0ACA-446A-996F-0BB8B0584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386" y="318152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4" name="图片 353">
                <a:extLst>
                  <a:ext uri="{FF2B5EF4-FFF2-40B4-BE49-F238E27FC236}">
                    <a16:creationId xmlns:a16="http://schemas.microsoft.com/office/drawing/2014/main" id="{4A859838-340D-43BC-9D42-C6723F355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6149106" y="4594139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EB07ACE5-3980-4C19-AD68-9ED6EA1DA6AB}"/>
              </a:ext>
            </a:extLst>
          </p:cNvPr>
          <p:cNvGrpSpPr/>
          <p:nvPr/>
        </p:nvGrpSpPr>
        <p:grpSpPr>
          <a:xfrm>
            <a:off x="5006169" y="4077746"/>
            <a:ext cx="720000" cy="1492565"/>
            <a:chOff x="5006169" y="4077746"/>
            <a:chExt cx="720000" cy="1492565"/>
          </a:xfrm>
        </p:grpSpPr>
        <p:pic>
          <p:nvPicPr>
            <p:cNvPr id="368" name="图片 367">
              <a:extLst>
                <a:ext uri="{FF2B5EF4-FFF2-40B4-BE49-F238E27FC236}">
                  <a16:creationId xmlns:a16="http://schemas.microsoft.com/office/drawing/2014/main" id="{AF19562D-569D-40D9-95B0-6313830B8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169" y="4850311"/>
              <a:ext cx="720000" cy="720000"/>
            </a:xfrm>
            <a:prstGeom prst="rect">
              <a:avLst/>
            </a:prstGeom>
          </p:spPr>
        </p:pic>
        <p:pic>
          <p:nvPicPr>
            <p:cNvPr id="370" name="图片 369">
              <a:extLst>
                <a:ext uri="{FF2B5EF4-FFF2-40B4-BE49-F238E27FC236}">
                  <a16:creationId xmlns:a16="http://schemas.microsoft.com/office/drawing/2014/main" id="{FDBAF60D-79A1-4979-A457-92A0DE741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169" y="4077746"/>
              <a:ext cx="720000" cy="720000"/>
            </a:xfrm>
            <a:prstGeom prst="rect">
              <a:avLst/>
            </a:prstGeom>
          </p:spPr>
        </p:pic>
      </p:grp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1602FD46-0C2A-4D07-8C69-0DD310677DF3}"/>
              </a:ext>
            </a:extLst>
          </p:cNvPr>
          <p:cNvGrpSpPr/>
          <p:nvPr/>
        </p:nvGrpSpPr>
        <p:grpSpPr>
          <a:xfrm>
            <a:off x="5745603" y="4106887"/>
            <a:ext cx="734305" cy="1443228"/>
            <a:chOff x="5745603" y="4106887"/>
            <a:chExt cx="734305" cy="1443228"/>
          </a:xfrm>
        </p:grpSpPr>
        <p:pic>
          <p:nvPicPr>
            <p:cNvPr id="366" name="图片 365">
              <a:extLst>
                <a:ext uri="{FF2B5EF4-FFF2-40B4-BE49-F238E27FC236}">
                  <a16:creationId xmlns:a16="http://schemas.microsoft.com/office/drawing/2014/main" id="{B69A624F-55A8-4D9D-86F1-FFFCCC979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603" y="4106887"/>
              <a:ext cx="720000" cy="720000"/>
            </a:xfrm>
            <a:prstGeom prst="rect">
              <a:avLst/>
            </a:prstGeom>
          </p:spPr>
        </p:pic>
        <p:pic>
          <p:nvPicPr>
            <p:cNvPr id="371" name="图片 370">
              <a:extLst>
                <a:ext uri="{FF2B5EF4-FFF2-40B4-BE49-F238E27FC236}">
                  <a16:creationId xmlns:a16="http://schemas.microsoft.com/office/drawing/2014/main" id="{20CCA375-3F7B-42F1-984D-311F73EE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9908" y="4830115"/>
              <a:ext cx="720000" cy="720000"/>
            </a:xfrm>
            <a:prstGeom prst="rect">
              <a:avLst/>
            </a:prstGeom>
          </p:spPr>
        </p:pic>
      </p:grpSp>
      <p:pic>
        <p:nvPicPr>
          <p:cNvPr id="288" name="图片 287">
            <a:extLst>
              <a:ext uri="{FF2B5EF4-FFF2-40B4-BE49-F238E27FC236}">
                <a16:creationId xmlns:a16="http://schemas.microsoft.com/office/drawing/2014/main" id="{C0572860-91D3-4390-964A-80D15D860AB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25" y="5528469"/>
            <a:ext cx="720000" cy="720000"/>
          </a:xfrm>
          <a:prstGeom prst="rect">
            <a:avLst/>
          </a:prstGeom>
        </p:spPr>
      </p:pic>
      <p:pic>
        <p:nvPicPr>
          <p:cNvPr id="316" name="图片 315">
            <a:extLst>
              <a:ext uri="{FF2B5EF4-FFF2-40B4-BE49-F238E27FC236}">
                <a16:creationId xmlns:a16="http://schemas.microsoft.com/office/drawing/2014/main" id="{71D65B19-4003-4A1A-AD83-C4D6ED1C7F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03" y="4100409"/>
            <a:ext cx="726275" cy="726339"/>
          </a:xfrm>
          <a:prstGeom prst="rect">
            <a:avLst/>
          </a:prstGeom>
        </p:spPr>
      </p:pic>
      <p:pic>
        <p:nvPicPr>
          <p:cNvPr id="317" name="图片 316">
            <a:extLst>
              <a:ext uri="{FF2B5EF4-FFF2-40B4-BE49-F238E27FC236}">
                <a16:creationId xmlns:a16="http://schemas.microsoft.com/office/drawing/2014/main" id="{3D487579-C6CD-498A-A583-8A35B53425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64" y="3379874"/>
            <a:ext cx="726275" cy="726339"/>
          </a:xfrm>
          <a:prstGeom prst="rect">
            <a:avLst/>
          </a:prstGeom>
        </p:spPr>
      </p:pic>
      <p:pic>
        <p:nvPicPr>
          <p:cNvPr id="318" name="图片 317">
            <a:extLst>
              <a:ext uri="{FF2B5EF4-FFF2-40B4-BE49-F238E27FC236}">
                <a16:creationId xmlns:a16="http://schemas.microsoft.com/office/drawing/2014/main" id="{DFE25298-AB58-4021-8DCC-7EB5319876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25" y="3380376"/>
            <a:ext cx="726275" cy="726339"/>
          </a:xfrm>
          <a:prstGeom prst="rect">
            <a:avLst/>
          </a:prstGeom>
        </p:spPr>
      </p:pic>
      <p:pic>
        <p:nvPicPr>
          <p:cNvPr id="319" name="图片 318">
            <a:extLst>
              <a:ext uri="{FF2B5EF4-FFF2-40B4-BE49-F238E27FC236}">
                <a16:creationId xmlns:a16="http://schemas.microsoft.com/office/drawing/2014/main" id="{963DE426-D241-4905-9DE0-5237AA90D9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83" y="3377526"/>
            <a:ext cx="726275" cy="726339"/>
          </a:xfrm>
          <a:prstGeom prst="rect">
            <a:avLst/>
          </a:prstGeom>
        </p:spPr>
      </p:pic>
      <p:pic>
        <p:nvPicPr>
          <p:cNvPr id="320" name="图片 319">
            <a:extLst>
              <a:ext uri="{FF2B5EF4-FFF2-40B4-BE49-F238E27FC236}">
                <a16:creationId xmlns:a16="http://schemas.microsoft.com/office/drawing/2014/main" id="{83914E24-44B3-486A-A1CE-E7C2222F28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741" y="3379561"/>
            <a:ext cx="726275" cy="726339"/>
          </a:xfrm>
          <a:prstGeom prst="rect">
            <a:avLst/>
          </a:prstGeom>
        </p:spPr>
      </p:pic>
      <p:pic>
        <p:nvPicPr>
          <p:cNvPr id="321" name="图片 320">
            <a:extLst>
              <a:ext uri="{FF2B5EF4-FFF2-40B4-BE49-F238E27FC236}">
                <a16:creationId xmlns:a16="http://schemas.microsoft.com/office/drawing/2014/main" id="{D2F38F24-C0F6-41C5-8C10-867B1BA37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5" y="3388430"/>
            <a:ext cx="726275" cy="726339"/>
          </a:xfrm>
          <a:prstGeom prst="rect">
            <a:avLst/>
          </a:prstGeom>
        </p:spPr>
      </p:pic>
      <p:pic>
        <p:nvPicPr>
          <p:cNvPr id="322" name="图片 321">
            <a:extLst>
              <a:ext uri="{FF2B5EF4-FFF2-40B4-BE49-F238E27FC236}">
                <a16:creationId xmlns:a16="http://schemas.microsoft.com/office/drawing/2014/main" id="{F50EC051-22D9-40BB-8417-EC4057A3C7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88" y="4807144"/>
            <a:ext cx="726275" cy="726339"/>
          </a:xfrm>
          <a:prstGeom prst="rect">
            <a:avLst/>
          </a:prstGeom>
        </p:spPr>
      </p:pic>
      <p:pic>
        <p:nvPicPr>
          <p:cNvPr id="323" name="图片 322">
            <a:extLst>
              <a:ext uri="{FF2B5EF4-FFF2-40B4-BE49-F238E27FC236}">
                <a16:creationId xmlns:a16="http://schemas.microsoft.com/office/drawing/2014/main" id="{8BC47319-ABDF-48EB-8AB4-5C41977D45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8636" y="4809519"/>
            <a:ext cx="726275" cy="726339"/>
          </a:xfrm>
          <a:prstGeom prst="rect">
            <a:avLst/>
          </a:prstGeom>
        </p:spPr>
      </p:pic>
      <p:pic>
        <p:nvPicPr>
          <p:cNvPr id="324" name="图片 323">
            <a:extLst>
              <a:ext uri="{FF2B5EF4-FFF2-40B4-BE49-F238E27FC236}">
                <a16:creationId xmlns:a16="http://schemas.microsoft.com/office/drawing/2014/main" id="{51E1964A-1541-449E-99B5-5DA327FA9F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42366" y="4797778"/>
            <a:ext cx="726339" cy="726275"/>
          </a:xfrm>
          <a:prstGeom prst="rect">
            <a:avLst/>
          </a:prstGeom>
        </p:spPr>
      </p:pic>
      <p:pic>
        <p:nvPicPr>
          <p:cNvPr id="325" name="图片 324">
            <a:extLst>
              <a:ext uri="{FF2B5EF4-FFF2-40B4-BE49-F238E27FC236}">
                <a16:creationId xmlns:a16="http://schemas.microsoft.com/office/drawing/2014/main" id="{B19F2B37-EC31-493B-8207-2E4CE34F31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564" y="4084409"/>
            <a:ext cx="726275" cy="726339"/>
          </a:xfrm>
          <a:prstGeom prst="rect">
            <a:avLst/>
          </a:prstGeom>
        </p:spPr>
      </p:pic>
      <p:pic>
        <p:nvPicPr>
          <p:cNvPr id="326" name="图片 325">
            <a:extLst>
              <a:ext uri="{FF2B5EF4-FFF2-40B4-BE49-F238E27FC236}">
                <a16:creationId xmlns:a16="http://schemas.microsoft.com/office/drawing/2014/main" id="{FB18755E-4906-4D75-9EC7-A05A51AB12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63466" y="5526872"/>
            <a:ext cx="726275" cy="726339"/>
          </a:xfrm>
          <a:prstGeom prst="rect">
            <a:avLst/>
          </a:prstGeom>
        </p:spPr>
      </p:pic>
      <p:pic>
        <p:nvPicPr>
          <p:cNvPr id="327" name="图片 326">
            <a:extLst>
              <a:ext uri="{FF2B5EF4-FFF2-40B4-BE49-F238E27FC236}">
                <a16:creationId xmlns:a16="http://schemas.microsoft.com/office/drawing/2014/main" id="{E7EE2F9E-0024-42FA-AD32-045E6672B5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7191" y="5525687"/>
            <a:ext cx="726275" cy="726339"/>
          </a:xfrm>
          <a:prstGeom prst="rect">
            <a:avLst/>
          </a:prstGeom>
        </p:spPr>
      </p:pic>
      <p:pic>
        <p:nvPicPr>
          <p:cNvPr id="329" name="图片 328">
            <a:extLst>
              <a:ext uri="{FF2B5EF4-FFF2-40B4-BE49-F238E27FC236}">
                <a16:creationId xmlns:a16="http://schemas.microsoft.com/office/drawing/2014/main" id="{C74ADF84-186A-4705-AE09-22D3AD8527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41" y="4802050"/>
            <a:ext cx="726275" cy="726339"/>
          </a:xfrm>
          <a:prstGeom prst="rect">
            <a:avLst/>
          </a:prstGeom>
        </p:spPr>
      </p:pic>
      <p:pic>
        <p:nvPicPr>
          <p:cNvPr id="330" name="图片 329">
            <a:extLst>
              <a:ext uri="{FF2B5EF4-FFF2-40B4-BE49-F238E27FC236}">
                <a16:creationId xmlns:a16="http://schemas.microsoft.com/office/drawing/2014/main" id="{3DF26901-6313-48CA-9968-FD3F35A8BA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44" y="4802050"/>
            <a:ext cx="726274" cy="726339"/>
          </a:xfrm>
          <a:prstGeom prst="rect">
            <a:avLst/>
          </a:prstGeom>
        </p:spPr>
      </p:pic>
      <p:pic>
        <p:nvPicPr>
          <p:cNvPr id="331" name="图片 330">
            <a:extLst>
              <a:ext uri="{FF2B5EF4-FFF2-40B4-BE49-F238E27FC236}">
                <a16:creationId xmlns:a16="http://schemas.microsoft.com/office/drawing/2014/main" id="{EF9EEE5A-46F3-487A-B3BE-6AB9317790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2" y="4093001"/>
            <a:ext cx="726275" cy="726339"/>
          </a:xfrm>
          <a:prstGeom prst="rect">
            <a:avLst/>
          </a:prstGeom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42467D21-7798-4C65-B343-C978112AB5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94" y="4100637"/>
            <a:ext cx="726274" cy="726339"/>
          </a:xfrm>
          <a:prstGeom prst="rect">
            <a:avLst/>
          </a:prstGeom>
        </p:spPr>
      </p:pic>
      <p:pic>
        <p:nvPicPr>
          <p:cNvPr id="334" name="图片 333">
            <a:extLst>
              <a:ext uri="{FF2B5EF4-FFF2-40B4-BE49-F238E27FC236}">
                <a16:creationId xmlns:a16="http://schemas.microsoft.com/office/drawing/2014/main" id="{1B9EFD81-92B8-4282-BC97-82CF2C3B60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602909" y="5525688"/>
            <a:ext cx="726274" cy="7263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CF8751-4C91-4054-B39D-9BEF722358D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50" y="4096170"/>
            <a:ext cx="720000" cy="720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7D39DDA-4DA2-432E-95A0-DFB26D7F7825}"/>
              </a:ext>
            </a:extLst>
          </p:cNvPr>
          <p:cNvGrpSpPr/>
          <p:nvPr/>
        </p:nvGrpSpPr>
        <p:grpSpPr>
          <a:xfrm>
            <a:off x="4184081" y="530556"/>
            <a:ext cx="3600000" cy="2880000"/>
            <a:chOff x="4301032" y="545422"/>
            <a:chExt cx="3600000" cy="2880000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EECFFEF7-451E-4733-BF69-888E739F4FB4}"/>
                </a:ext>
              </a:extLst>
            </p:cNvPr>
            <p:cNvGrpSpPr/>
            <p:nvPr/>
          </p:nvGrpSpPr>
          <p:grpSpPr>
            <a:xfrm>
              <a:off x="4301032" y="545422"/>
              <a:ext cx="3600000" cy="2880000"/>
              <a:chOff x="5043465" y="557422"/>
              <a:chExt cx="3600000" cy="2880000"/>
            </a:xfrm>
          </p:grpSpPr>
          <p:pic>
            <p:nvPicPr>
              <p:cNvPr id="286" name="图片 285">
                <a:extLst>
                  <a:ext uri="{FF2B5EF4-FFF2-40B4-BE49-F238E27FC236}">
                    <a16:creationId xmlns:a16="http://schemas.microsoft.com/office/drawing/2014/main" id="{35995DC8-542F-4CF2-B4C7-13734B73C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0281" y="2712644"/>
                <a:ext cx="720000" cy="720000"/>
              </a:xfrm>
              <a:prstGeom prst="rect">
                <a:avLst/>
              </a:prstGeom>
            </p:spPr>
          </p:pic>
          <p:grpSp>
            <p:nvGrpSpPr>
              <p:cNvPr id="295" name="组合 294">
                <a:extLst>
                  <a:ext uri="{FF2B5EF4-FFF2-40B4-BE49-F238E27FC236}">
                    <a16:creationId xmlns:a16="http://schemas.microsoft.com/office/drawing/2014/main" id="{CFFE1B1D-DEAA-4EF9-AA86-6DB8910A1394}"/>
                  </a:ext>
                </a:extLst>
              </p:cNvPr>
              <p:cNvGrpSpPr/>
              <p:nvPr/>
            </p:nvGrpSpPr>
            <p:grpSpPr>
              <a:xfrm>
                <a:off x="5043465" y="557422"/>
                <a:ext cx="3600000" cy="2880000"/>
                <a:chOff x="4002096" y="2460448"/>
                <a:chExt cx="3568897" cy="2854865"/>
              </a:xfrm>
            </p:grpSpPr>
            <p:pic>
              <p:nvPicPr>
                <p:cNvPr id="296" name="图片 295">
                  <a:extLst>
                    <a:ext uri="{FF2B5EF4-FFF2-40B4-BE49-F238E27FC236}">
                      <a16:creationId xmlns:a16="http://schemas.microsoft.com/office/drawing/2014/main" id="{9BB5381B-FAB7-4DC8-BE90-A862EEC33E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0385" y="3181299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297" name="图片 296">
                  <a:extLst>
                    <a:ext uri="{FF2B5EF4-FFF2-40B4-BE49-F238E27FC236}">
                      <a16:creationId xmlns:a16="http://schemas.microsoft.com/office/drawing/2014/main" id="{97FCD847-EA30-4C88-972D-0B4395AAB5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129" y="2467053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298" name="图片 297">
                  <a:extLst>
                    <a:ext uri="{FF2B5EF4-FFF2-40B4-BE49-F238E27FC236}">
                      <a16:creationId xmlns:a16="http://schemas.microsoft.com/office/drawing/2014/main" id="{1299E0DC-5248-43A3-BFAA-5643340273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31076" y="2467550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299" name="图片 298">
                  <a:extLst>
                    <a:ext uri="{FF2B5EF4-FFF2-40B4-BE49-F238E27FC236}">
                      <a16:creationId xmlns:a16="http://schemas.microsoft.com/office/drawing/2014/main" id="{DC5BF07A-D19A-4ED9-BCCF-C790044BDA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39461" y="2464725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00" name="图片 299">
                  <a:extLst>
                    <a:ext uri="{FF2B5EF4-FFF2-40B4-BE49-F238E27FC236}">
                      <a16:creationId xmlns:a16="http://schemas.microsoft.com/office/drawing/2014/main" id="{26BDCADE-778D-40D8-87B3-9DCA1BBF7C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0993" y="2460448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01" name="图片 300">
                  <a:extLst>
                    <a:ext uri="{FF2B5EF4-FFF2-40B4-BE49-F238E27FC236}">
                      <a16:creationId xmlns:a16="http://schemas.microsoft.com/office/drawing/2014/main" id="{AEA0508B-2A20-476D-A3CE-62C1ACF057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5134" y="2475534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02" name="图片 301">
                  <a:extLst>
                    <a:ext uri="{FF2B5EF4-FFF2-40B4-BE49-F238E27FC236}">
                      <a16:creationId xmlns:a16="http://schemas.microsoft.com/office/drawing/2014/main" id="{AB33077F-971A-4800-93C9-DCCCC07BF0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4002" y="3881866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03" name="图片 302">
                  <a:extLst>
                    <a:ext uri="{FF2B5EF4-FFF2-40B4-BE49-F238E27FC236}">
                      <a16:creationId xmlns:a16="http://schemas.microsoft.com/office/drawing/2014/main" id="{8D8159A2-90FF-4221-9ED7-2767C13191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848733" y="3884221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04" name="图片 303">
                  <a:extLst>
                    <a:ext uri="{FF2B5EF4-FFF2-40B4-BE49-F238E27FC236}">
                      <a16:creationId xmlns:a16="http://schemas.microsoft.com/office/drawing/2014/main" id="{D78FA978-C326-4735-9520-B23539ED9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 flipV="1">
                  <a:off x="4007258" y="3872550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05" name="图片 304">
                  <a:extLst>
                    <a:ext uri="{FF2B5EF4-FFF2-40B4-BE49-F238E27FC236}">
                      <a16:creationId xmlns:a16="http://schemas.microsoft.com/office/drawing/2014/main" id="{4916E3A2-AE0E-41CD-8E06-91DCAD391F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007423" y="3165439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06" name="图片 305">
                  <a:extLst>
                    <a:ext uri="{FF2B5EF4-FFF2-40B4-BE49-F238E27FC236}">
                      <a16:creationId xmlns:a16="http://schemas.microsoft.com/office/drawing/2014/main" id="{3E6E3CB2-12EC-4F33-A29E-A78203D077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4722096" y="4595313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07" name="图片 306">
                  <a:extLst>
                    <a:ext uri="{FF2B5EF4-FFF2-40B4-BE49-F238E27FC236}">
                      <a16:creationId xmlns:a16="http://schemas.microsoft.com/office/drawing/2014/main" id="{FB4710CA-0F7E-4917-9686-6BFFA205DE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4002096" y="4594138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08" name="图片 307">
                  <a:extLst>
                    <a:ext uri="{FF2B5EF4-FFF2-40B4-BE49-F238E27FC236}">
                      <a16:creationId xmlns:a16="http://schemas.microsoft.com/office/drawing/2014/main" id="{EA693268-E675-414B-8C62-9F56A5C5B0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49391" y="4593719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09" name="图片 308">
                  <a:extLst>
                    <a:ext uri="{FF2B5EF4-FFF2-40B4-BE49-F238E27FC236}">
                      <a16:creationId xmlns:a16="http://schemas.microsoft.com/office/drawing/2014/main" id="{BB413524-1EFD-4CAF-AB49-9B85E2C9C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42096" y="3876817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10" name="图片 309">
                  <a:extLst>
                    <a:ext uri="{FF2B5EF4-FFF2-40B4-BE49-F238E27FC236}">
                      <a16:creationId xmlns:a16="http://schemas.microsoft.com/office/drawing/2014/main" id="{6115A7E3-D9EE-40A4-ABAE-C0C1C81B75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5583" y="3876817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11" name="图片 310">
                  <a:extLst>
                    <a:ext uri="{FF2B5EF4-FFF2-40B4-BE49-F238E27FC236}">
                      <a16:creationId xmlns:a16="http://schemas.microsoft.com/office/drawing/2014/main" id="{C626E060-224B-4E6C-A5BA-507FF02203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820" y="3173956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12" name="图片 311">
                  <a:extLst>
                    <a:ext uri="{FF2B5EF4-FFF2-40B4-BE49-F238E27FC236}">
                      <a16:creationId xmlns:a16="http://schemas.microsoft.com/office/drawing/2014/main" id="{032D24EF-BA57-4167-9FFE-E87C77D2A8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32983" y="3171353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13" name="图片 312">
                  <a:extLst>
                    <a:ext uri="{FF2B5EF4-FFF2-40B4-BE49-F238E27FC236}">
                      <a16:creationId xmlns:a16="http://schemas.microsoft.com/office/drawing/2014/main" id="{006C0975-8A2C-4EB8-A4B5-EB74598B29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38386" y="3181524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314" name="图片 313">
                  <a:extLst>
                    <a:ext uri="{FF2B5EF4-FFF2-40B4-BE49-F238E27FC236}">
                      <a16:creationId xmlns:a16="http://schemas.microsoft.com/office/drawing/2014/main" id="{B1E1D604-6A54-488D-9EB5-0823284EFE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6149106" y="4594139"/>
                  <a:ext cx="720000" cy="720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57" name="图片 156">
              <a:extLst>
                <a:ext uri="{FF2B5EF4-FFF2-40B4-BE49-F238E27FC236}">
                  <a16:creationId xmlns:a16="http://schemas.microsoft.com/office/drawing/2014/main" id="{11C74E80-70E9-4F6F-8DE7-68CCAF251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751" y="1264004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1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ED15B71-AA97-46B2-A2FC-D0D9B8E2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42" y="144040"/>
            <a:ext cx="1278468" cy="12784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DC44B9-C126-4801-8F34-8C6BD6F93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4" y="88898"/>
            <a:ext cx="1515533" cy="15155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5EC342-D53C-4F3A-95B5-0E13F82A1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36" y="169330"/>
            <a:ext cx="1354668" cy="13546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82AEA7-2EA9-40E2-9895-487324930C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022" y="368769"/>
            <a:ext cx="1354669" cy="13546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2046F9E-9908-474E-A255-E5697A7B1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" y="1710265"/>
            <a:ext cx="1261533" cy="12615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82EFD1-3E68-4A84-9B8C-C149F88C5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3333"/>
            <a:ext cx="1354669" cy="135466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3FDFEF2-9EE8-4C3F-AE56-B322502459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389969"/>
            <a:ext cx="1134533" cy="11345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13322EE-8CD6-4169-AD37-2C62314A07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1650997"/>
            <a:ext cx="1354668" cy="135466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3CA12FF-6C43-4146-82D2-7F76CF1179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65" y="2965449"/>
            <a:ext cx="1244602" cy="124460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8882AA6-2ADF-439B-8ADF-00031A5A6B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178" y="1866897"/>
            <a:ext cx="1082022" cy="108202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83B338F-EB06-410D-B9CC-50BB159734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50" y="1574803"/>
            <a:ext cx="1396995" cy="139699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BED2383-9A5E-4D38-8C83-033738E972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87" y="1718732"/>
            <a:ext cx="1244601" cy="124460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AF56982-3319-4DDE-9F57-93BBDB5F0D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30" y="1773766"/>
            <a:ext cx="1134532" cy="113453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4482B4B-2799-4D4D-8B84-3B7F1AD3F0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1" y="232830"/>
            <a:ext cx="1524000" cy="1524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E8B57B2-70D0-4461-885E-635909FB7C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53" y="3246970"/>
            <a:ext cx="1507067" cy="150706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361EFC9-67FB-49D0-9E9B-61D182591A9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6" y="3242733"/>
            <a:ext cx="1507067" cy="150706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FD646D1-84C2-414D-8513-9CB2661CFB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841" y="3276599"/>
            <a:ext cx="1507067" cy="150706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D3AFA0A-374A-4578-9F59-4C46A91F98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42" y="1904990"/>
            <a:ext cx="1574800" cy="15748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9F7B5432-E724-4E65-8EEE-F063FFC8C9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5" y="3629023"/>
            <a:ext cx="1642527" cy="1642527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3D99F92-1984-4F15-85C3-44E5DFB666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86" y="4279900"/>
            <a:ext cx="1354669" cy="135466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E076425D-5E4A-44AC-A38F-93C3D54E62D5}"/>
              </a:ext>
            </a:extLst>
          </p:cNvPr>
          <p:cNvSpPr txBox="1"/>
          <p:nvPr/>
        </p:nvSpPr>
        <p:spPr>
          <a:xfrm>
            <a:off x="338667" y="364067"/>
            <a:ext cx="227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回复道具</a:t>
            </a:r>
            <a:endParaRPr lang="en-US" altLang="zh-CN" dirty="0"/>
          </a:p>
          <a:p>
            <a:r>
              <a:rPr lang="zh-CN" altLang="en-US" dirty="0"/>
              <a:t>经验</a:t>
            </a:r>
            <a:endParaRPr lang="en-US" altLang="zh-CN" dirty="0"/>
          </a:p>
          <a:p>
            <a:r>
              <a:rPr lang="zh-CN" altLang="en-US" dirty="0"/>
              <a:t>金币</a:t>
            </a:r>
          </a:p>
        </p:txBody>
      </p:sp>
      <p:sp>
        <p:nvSpPr>
          <p:cNvPr id="47" name="AutoShape 6" descr="Make - Super Mario Maker™ 2 for the Nintendo Switch™ system – Official site">
            <a:extLst>
              <a:ext uri="{FF2B5EF4-FFF2-40B4-BE49-F238E27FC236}">
                <a16:creationId xmlns:a16="http://schemas.microsoft.com/office/drawing/2014/main" id="{8824C370-6315-4FE5-A4F7-285482AB0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718733" cy="171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 descr="Make - Super Mario Maker™ 2 for the Nintendo Switch™ system – Official site">
            <a:extLst>
              <a:ext uri="{FF2B5EF4-FFF2-40B4-BE49-F238E27FC236}">
                <a16:creationId xmlns:a16="http://schemas.microsoft.com/office/drawing/2014/main" id="{FCA91013-6134-4656-BFE0-AD50F1276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3" t="23962" r="29963" b="24487"/>
          <a:stretch/>
        </p:blipFill>
        <p:spPr bwMode="auto">
          <a:xfrm>
            <a:off x="1750501" y="318569"/>
            <a:ext cx="514351" cy="614152"/>
          </a:xfrm>
          <a:prstGeom prst="rect">
            <a:avLst/>
          </a:prstGeom>
          <a:solidFill>
            <a:srgbClr val="EAA56C"/>
          </a:solidFill>
        </p:spPr>
      </p:pic>
      <p:pic>
        <p:nvPicPr>
          <p:cNvPr id="51" name="Picture 8" descr="Make - Super Mario Maker™ 2 for the Nintendo Switch™ system – Official site">
            <a:extLst>
              <a:ext uri="{FF2B5EF4-FFF2-40B4-BE49-F238E27FC236}">
                <a16:creationId xmlns:a16="http://schemas.microsoft.com/office/drawing/2014/main" id="{8597429F-0A0E-489C-A9A1-FE2DF9067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3" t="23962" r="29963" b="24487"/>
          <a:stretch/>
        </p:blipFill>
        <p:spPr bwMode="auto">
          <a:xfrm>
            <a:off x="2392887" y="318569"/>
            <a:ext cx="514351" cy="614152"/>
          </a:xfrm>
          <a:prstGeom prst="rect">
            <a:avLst/>
          </a:prstGeom>
          <a:solidFill>
            <a:srgbClr val="EAA56C"/>
          </a:solidFill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F625C69E-8D9E-4C77-8FAF-FE65075316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5316390"/>
            <a:ext cx="1507067" cy="1507067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CBF8EF61-3631-4C04-A5AD-D7E01112309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7" y="5271550"/>
            <a:ext cx="1354668" cy="1354668"/>
          </a:xfrm>
          <a:prstGeom prst="rect">
            <a:avLst/>
          </a:prstGeom>
        </p:spPr>
      </p:pic>
      <p:pic>
        <p:nvPicPr>
          <p:cNvPr id="60" name="Picture 12" descr="Dungeons - the RotMG Wiki | RealmEye.com">
            <a:extLst>
              <a:ext uri="{FF2B5EF4-FFF2-40B4-BE49-F238E27FC236}">
                <a16:creationId xmlns:a16="http://schemas.microsoft.com/office/drawing/2014/main" id="{3985B302-5B8D-4678-AD06-FEBB55E8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8E479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62" y="2588490"/>
            <a:ext cx="639616" cy="63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Dungeons - the RotMG Wiki | RealmEye.com">
            <a:extLst>
              <a:ext uri="{FF2B5EF4-FFF2-40B4-BE49-F238E27FC236}">
                <a16:creationId xmlns:a16="http://schemas.microsoft.com/office/drawing/2014/main" id="{F51268F5-4E46-4210-B337-6D2A470D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75E6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129" y="897575"/>
            <a:ext cx="639616" cy="63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Dungeons - the RotMG Wiki | RealmEye.com">
            <a:extLst>
              <a:ext uri="{FF2B5EF4-FFF2-40B4-BE49-F238E27FC236}">
                <a16:creationId xmlns:a16="http://schemas.microsoft.com/office/drawing/2014/main" id="{3A24BA29-A16A-487B-9917-A13892F2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199" y="1118348"/>
            <a:ext cx="591167" cy="59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5893B4D8-5419-44BD-8972-42371919106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28" y="406396"/>
            <a:ext cx="1244601" cy="12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93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2046F9E-9908-474E-A255-E5697A7B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" y="1710265"/>
            <a:ext cx="1261533" cy="12615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82EFD1-3E68-4A84-9B8C-C149F88C5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3333"/>
            <a:ext cx="1354669" cy="135466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3FDFEF2-9EE8-4C3F-AE56-B32250245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389969"/>
            <a:ext cx="1134533" cy="11345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13322EE-8CD6-4169-AD37-2C62314A0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1650997"/>
            <a:ext cx="1354668" cy="135466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3CA12FF-6C43-4146-82D2-7F76CF117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65" y="2965449"/>
            <a:ext cx="1244602" cy="1244602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D3AFA0A-374A-4578-9F59-4C46A91F98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42" y="1733251"/>
            <a:ext cx="1574800" cy="157480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B93556-67F8-4373-AFA0-6442EB0E26B2}"/>
              </a:ext>
            </a:extLst>
          </p:cNvPr>
          <p:cNvGrpSpPr/>
          <p:nvPr/>
        </p:nvGrpSpPr>
        <p:grpSpPr>
          <a:xfrm>
            <a:off x="3841445" y="3409398"/>
            <a:ext cx="2535106" cy="1675802"/>
            <a:chOff x="2832100" y="3673864"/>
            <a:chExt cx="2535106" cy="167580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D5EC342-D53C-4F3A-95B5-0E13F82A1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4944">
              <a:off x="4012538" y="3994998"/>
              <a:ext cx="1354668" cy="1354668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9F7B5432-E724-4E65-8EEE-F063FFC8C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100" y="3673864"/>
              <a:ext cx="1642527" cy="1642527"/>
            </a:xfrm>
            <a:prstGeom prst="rect">
              <a:avLst/>
            </a:prstGeom>
          </p:spPr>
        </p:pic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E3D99F92-1984-4F15-85C3-44E5DFB666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86" y="4279900"/>
            <a:ext cx="1354669" cy="135466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E076425D-5E4A-44AC-A38F-93C3D54E62D5}"/>
              </a:ext>
            </a:extLst>
          </p:cNvPr>
          <p:cNvSpPr txBox="1"/>
          <p:nvPr/>
        </p:nvSpPr>
        <p:spPr>
          <a:xfrm>
            <a:off x="338667" y="364067"/>
            <a:ext cx="227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回复道具</a:t>
            </a:r>
            <a:endParaRPr lang="en-US" altLang="zh-CN" dirty="0"/>
          </a:p>
          <a:p>
            <a:r>
              <a:rPr lang="zh-CN" altLang="en-US" dirty="0"/>
              <a:t>经验</a:t>
            </a:r>
            <a:endParaRPr lang="en-US" altLang="zh-CN" dirty="0"/>
          </a:p>
          <a:p>
            <a:r>
              <a:rPr lang="zh-CN" altLang="en-US" dirty="0"/>
              <a:t>金币</a:t>
            </a:r>
          </a:p>
        </p:txBody>
      </p:sp>
      <p:sp>
        <p:nvSpPr>
          <p:cNvPr id="47" name="AutoShape 6" descr="Make - Super Mario Maker™ 2 for the Nintendo Switch™ system – Official site">
            <a:extLst>
              <a:ext uri="{FF2B5EF4-FFF2-40B4-BE49-F238E27FC236}">
                <a16:creationId xmlns:a16="http://schemas.microsoft.com/office/drawing/2014/main" id="{8824C370-6315-4FE5-A4F7-285482AB0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718733" cy="171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 descr="Make - Super Mario Maker™ 2 for the Nintendo Switch™ system – Official site">
            <a:extLst>
              <a:ext uri="{FF2B5EF4-FFF2-40B4-BE49-F238E27FC236}">
                <a16:creationId xmlns:a16="http://schemas.microsoft.com/office/drawing/2014/main" id="{FCA91013-6134-4656-BFE0-AD50F1276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3" t="23962" r="29963" b="24487"/>
          <a:stretch/>
        </p:blipFill>
        <p:spPr bwMode="auto">
          <a:xfrm>
            <a:off x="2043590" y="766671"/>
            <a:ext cx="514351" cy="614152"/>
          </a:xfrm>
          <a:prstGeom prst="rect">
            <a:avLst/>
          </a:prstGeom>
          <a:solidFill>
            <a:srgbClr val="EAA56C"/>
          </a:solidFill>
        </p:spPr>
      </p:pic>
      <p:pic>
        <p:nvPicPr>
          <p:cNvPr id="51" name="Picture 8" descr="Make - Super Mario Maker™ 2 for the Nintendo Switch™ system – Official site">
            <a:extLst>
              <a:ext uri="{FF2B5EF4-FFF2-40B4-BE49-F238E27FC236}">
                <a16:creationId xmlns:a16="http://schemas.microsoft.com/office/drawing/2014/main" id="{8597429F-0A0E-489C-A9A1-FE2DF9067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3" t="23962" r="29963" b="24487"/>
          <a:stretch/>
        </p:blipFill>
        <p:spPr bwMode="auto">
          <a:xfrm>
            <a:off x="2849984" y="766671"/>
            <a:ext cx="514351" cy="614152"/>
          </a:xfrm>
          <a:prstGeom prst="rect">
            <a:avLst/>
          </a:prstGeom>
          <a:solidFill>
            <a:srgbClr val="EAA56C"/>
          </a:solidFill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F625C69E-8D9E-4C77-8FAF-FE65075316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84" y="1813649"/>
            <a:ext cx="1507067" cy="1507067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CBF8EF61-3631-4C04-A5AD-D7E0111230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84" y="5379827"/>
            <a:ext cx="1354668" cy="1354668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7FED3016-341F-43ED-85CA-497FC2DC73EA}"/>
              </a:ext>
            </a:extLst>
          </p:cNvPr>
          <p:cNvGrpSpPr/>
          <p:nvPr/>
        </p:nvGrpSpPr>
        <p:grpSpPr>
          <a:xfrm>
            <a:off x="4170729" y="134870"/>
            <a:ext cx="2138784" cy="1575395"/>
            <a:chOff x="4170729" y="134870"/>
            <a:chExt cx="2138784" cy="1575395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A67806E8-EE7C-483B-954D-5FD9D287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5028">
              <a:off x="5064912" y="465664"/>
              <a:ext cx="1244601" cy="1244601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64482B4B-2799-4D4D-8B84-3B7F1AD3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729" y="134870"/>
              <a:ext cx="1524000" cy="1524000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9464199-1680-411B-9370-36E57AB8E488}"/>
              </a:ext>
            </a:extLst>
          </p:cNvPr>
          <p:cNvGrpSpPr/>
          <p:nvPr/>
        </p:nvGrpSpPr>
        <p:grpSpPr>
          <a:xfrm>
            <a:off x="8962873" y="3238241"/>
            <a:ext cx="2129367" cy="1631359"/>
            <a:chOff x="8962873" y="3238241"/>
            <a:chExt cx="2129367" cy="163135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9BED2383-9A5E-4D38-8C83-033738E97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55051">
              <a:off x="9847639" y="3624999"/>
              <a:ext cx="1244601" cy="1244601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9E8B57B2-70D0-4461-885E-635909FB7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2873" y="3238241"/>
              <a:ext cx="1507067" cy="1507067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10A5DC9-5AFD-40B3-A31F-1F71A7C0DA7C}"/>
              </a:ext>
            </a:extLst>
          </p:cNvPr>
          <p:cNvGrpSpPr/>
          <p:nvPr/>
        </p:nvGrpSpPr>
        <p:grpSpPr>
          <a:xfrm>
            <a:off x="6879059" y="1710265"/>
            <a:ext cx="2119999" cy="1507067"/>
            <a:chOff x="5857407" y="3626794"/>
            <a:chExt cx="2119999" cy="1507067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F56982-3319-4DDE-9F57-93BBDB5F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883" flipH="1">
              <a:off x="6842874" y="3902975"/>
              <a:ext cx="1134532" cy="1134532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8B59EDF4-1E66-42C0-8000-17C266899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407" y="3626794"/>
              <a:ext cx="1507067" cy="1507067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E054C59-4174-4098-BCED-38132727F5C1}"/>
              </a:ext>
            </a:extLst>
          </p:cNvPr>
          <p:cNvGrpSpPr/>
          <p:nvPr/>
        </p:nvGrpSpPr>
        <p:grpSpPr>
          <a:xfrm>
            <a:off x="9421961" y="-61495"/>
            <a:ext cx="2895910" cy="1718993"/>
            <a:chOff x="9421961" y="-61495"/>
            <a:chExt cx="2895910" cy="1718993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83B338F-EB06-410D-B9CC-50BB15973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07754" flipH="1">
              <a:off x="10920876" y="123791"/>
              <a:ext cx="1396995" cy="1396995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90A8ABC7-21A2-4F17-98A4-87D7A0B2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772" y="-61495"/>
              <a:ext cx="1507067" cy="1507067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8882AA6-2ADF-439B-8ADF-00031A5A6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961" y="574326"/>
              <a:ext cx="1083172" cy="1083172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A611CB6-B766-4EB7-98D8-37DE95447499}"/>
              </a:ext>
            </a:extLst>
          </p:cNvPr>
          <p:cNvGrpSpPr/>
          <p:nvPr/>
        </p:nvGrpSpPr>
        <p:grpSpPr>
          <a:xfrm>
            <a:off x="9150464" y="1549874"/>
            <a:ext cx="3150945" cy="1830386"/>
            <a:chOff x="8938246" y="1865314"/>
            <a:chExt cx="3150945" cy="183038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ED15B71-AA97-46B2-A2FC-D0D9B8E25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18453" flipH="1">
              <a:off x="10810723" y="2216708"/>
              <a:ext cx="1278468" cy="1278468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EFD646D1-84C2-414D-8513-9CB2661CF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516" y="1865314"/>
              <a:ext cx="1507067" cy="150706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882AEA7-2EA9-40E2-9895-487324930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8246" y="2341031"/>
              <a:ext cx="1354669" cy="135466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61DF477-06AB-49BE-B081-881F2A5634A9}"/>
              </a:ext>
            </a:extLst>
          </p:cNvPr>
          <p:cNvGrpSpPr/>
          <p:nvPr/>
        </p:nvGrpSpPr>
        <p:grpSpPr>
          <a:xfrm>
            <a:off x="7118838" y="13138"/>
            <a:ext cx="2240198" cy="1507067"/>
            <a:chOff x="5953645" y="2040471"/>
            <a:chExt cx="2240198" cy="1507067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EA677DF8-54B2-4795-9920-7B513D012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15199">
              <a:off x="6977928" y="2313035"/>
              <a:ext cx="1215915" cy="1215915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0361EFC9-67FB-49D0-9E9B-61D18259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645" y="2040471"/>
              <a:ext cx="1507067" cy="1507067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017F90F-E010-4BC1-A3A3-85B72152925B}"/>
              </a:ext>
            </a:extLst>
          </p:cNvPr>
          <p:cNvGrpSpPr/>
          <p:nvPr/>
        </p:nvGrpSpPr>
        <p:grpSpPr>
          <a:xfrm>
            <a:off x="9041390" y="4957234"/>
            <a:ext cx="2356169" cy="1611715"/>
            <a:chOff x="9041390" y="4957234"/>
            <a:chExt cx="2356169" cy="161171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BDC44B9-C126-4801-8F34-8C6BD6F93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4945">
              <a:off x="9882026" y="5053416"/>
              <a:ext cx="1515533" cy="1515533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A6D92369-8459-448F-8090-DD2C56A99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390" y="4957234"/>
              <a:ext cx="1507067" cy="1507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643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B0F6B-D1FE-4AB1-B9CC-43604D1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27625-F6FF-4D52-B481-5E0760FC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8"/>
            <a:ext cx="10637874" cy="4688405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本项目由本人独立完成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适当参考了帮助手册和其他项目的思路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耗时约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天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(5.24 – 6.6), .cpp + .h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文件总计代码量在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行左右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基本玩法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玩家操纵角色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面对不断袭来的怪物潮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采取合理的操作持续生存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基本操作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使用键盘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WASD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进行上下左右移动躲避子弹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拾取材料和攻击敌人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获胜条件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坚持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180s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或者打败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BOSS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可游玩角色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 3,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怪物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 4 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包括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BOSS,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近战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远程精英怪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普通敌人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支持局内和全局强化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(Parameter.ini)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实现自动存档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Extension: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掉落物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受伤效果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血条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左上角数值显示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远程攻击显示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背景音乐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Another Bite of the Dust ---by Queen</a:t>
            </a:r>
          </a:p>
        </p:txBody>
      </p:sp>
    </p:spTree>
    <p:extLst>
      <p:ext uri="{BB962C8B-B14F-4D97-AF65-F5344CB8AC3E}">
        <p14:creationId xmlns:p14="http://schemas.microsoft.com/office/powerpoint/2010/main" val="56320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B0F6B-D1FE-4AB1-B9CC-43604D1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27625-F6FF-4D52-B481-5E0760FC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8"/>
            <a:ext cx="10637874" cy="4688405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演示游玩界面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演示不同角色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演示胜利和失败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演示全局强化界面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演示作弊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演示存档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39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B0F6B-D1FE-4AB1-B9CC-43604D1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27625-F6FF-4D52-B481-5E0760FC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8"/>
            <a:ext cx="10637874" cy="4688405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各个界面间的逻辑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22A7AA7-8EDD-4765-98DD-E64D6C23DAC3}"/>
              </a:ext>
            </a:extLst>
          </p:cNvPr>
          <p:cNvSpPr txBox="1"/>
          <p:nvPr/>
        </p:nvSpPr>
        <p:spPr>
          <a:xfrm>
            <a:off x="6096000" y="4034245"/>
            <a:ext cx="24047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/>
              <a:t>cheatscene</a:t>
            </a:r>
            <a:endParaRPr lang="zh-CN" altLang="en-US" sz="2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BAFBFC-B926-4C44-BF6B-5CD02D65C103}"/>
              </a:ext>
            </a:extLst>
          </p:cNvPr>
          <p:cNvSpPr txBox="1"/>
          <p:nvPr/>
        </p:nvSpPr>
        <p:spPr>
          <a:xfrm>
            <a:off x="6096000" y="2176156"/>
            <a:ext cx="22665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/>
              <a:t>choosescene</a:t>
            </a:r>
            <a:endParaRPr lang="zh-CN" altLang="en-US" sz="26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1ABEC27-B5D5-4420-8BC8-FC7E6F4FD5FD}"/>
              </a:ext>
            </a:extLst>
          </p:cNvPr>
          <p:cNvSpPr txBox="1"/>
          <p:nvPr/>
        </p:nvSpPr>
        <p:spPr>
          <a:xfrm>
            <a:off x="3815025" y="2877846"/>
            <a:ext cx="20449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err="1"/>
              <a:t>playscene</a:t>
            </a:r>
            <a:endParaRPr lang="zh-CN" altLang="en-US" sz="26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1E7365E-C325-4C16-9A6F-95079071C38C}"/>
              </a:ext>
            </a:extLst>
          </p:cNvPr>
          <p:cNvSpPr txBox="1"/>
          <p:nvPr/>
        </p:nvSpPr>
        <p:spPr>
          <a:xfrm>
            <a:off x="7529683" y="3092130"/>
            <a:ext cx="204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startscene</a:t>
            </a:r>
            <a:endParaRPr lang="zh-CN" altLang="en-US" sz="3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7E7BCA-F7D5-42C1-86F6-E5EF7098E893}"/>
              </a:ext>
            </a:extLst>
          </p:cNvPr>
          <p:cNvSpPr txBox="1"/>
          <p:nvPr/>
        </p:nvSpPr>
        <p:spPr>
          <a:xfrm>
            <a:off x="9962267" y="2422378"/>
            <a:ext cx="23816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/>
              <a:t>storescene</a:t>
            </a:r>
            <a:endParaRPr lang="zh-CN" altLang="en-US" sz="2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F14D343-E5E9-44FC-898F-26E050E5FB14}"/>
              </a:ext>
            </a:extLst>
          </p:cNvPr>
          <p:cNvSpPr txBox="1"/>
          <p:nvPr/>
        </p:nvSpPr>
        <p:spPr>
          <a:xfrm>
            <a:off x="9772206" y="4166377"/>
            <a:ext cx="22665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/>
              <a:t>helpscene</a:t>
            </a:r>
            <a:endParaRPr lang="zh-CN" altLang="en-US" sz="2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F77D89F-786E-41A5-A664-DF61FB0119BE}"/>
              </a:ext>
            </a:extLst>
          </p:cNvPr>
          <p:cNvSpPr txBox="1"/>
          <p:nvPr/>
        </p:nvSpPr>
        <p:spPr>
          <a:xfrm>
            <a:off x="2628156" y="3884277"/>
            <a:ext cx="20667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err="1"/>
              <a:t>smallscene</a:t>
            </a:r>
            <a:endParaRPr lang="zh-CN" altLang="en-US" sz="2600" b="1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B78DD83C-99C2-4549-8BCD-DF545338E87D}"/>
              </a:ext>
            </a:extLst>
          </p:cNvPr>
          <p:cNvSpPr/>
          <p:nvPr/>
        </p:nvSpPr>
        <p:spPr>
          <a:xfrm>
            <a:off x="1949897" y="2963910"/>
            <a:ext cx="701748" cy="2426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5CFA0D57-908E-4344-B801-F56C765CE503}"/>
              </a:ext>
            </a:extLst>
          </p:cNvPr>
          <p:cNvSpPr/>
          <p:nvPr/>
        </p:nvSpPr>
        <p:spPr>
          <a:xfrm rot="19914393">
            <a:off x="9206054" y="2833305"/>
            <a:ext cx="993002" cy="37107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B05F2AEC-17F5-49BD-BEA0-1F2101F64E5A}"/>
              </a:ext>
            </a:extLst>
          </p:cNvPr>
          <p:cNvSpPr/>
          <p:nvPr/>
        </p:nvSpPr>
        <p:spPr>
          <a:xfrm rot="1763436">
            <a:off x="9053665" y="3781957"/>
            <a:ext cx="1022040" cy="374181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26A099F3-5732-41E2-A6CE-8C628A984B54}"/>
              </a:ext>
            </a:extLst>
          </p:cNvPr>
          <p:cNvSpPr/>
          <p:nvPr/>
        </p:nvSpPr>
        <p:spPr>
          <a:xfrm rot="2718352">
            <a:off x="7320293" y="2711864"/>
            <a:ext cx="775965" cy="37107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41FB3AD7-DB35-4928-A0B6-B9F6B541687F}"/>
              </a:ext>
            </a:extLst>
          </p:cNvPr>
          <p:cNvSpPr/>
          <p:nvPr/>
        </p:nvSpPr>
        <p:spPr>
          <a:xfrm rot="19588077">
            <a:off x="7234886" y="3670562"/>
            <a:ext cx="883328" cy="37107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A61BACEA-2473-42E2-B2A0-E1C97E4D2707}"/>
              </a:ext>
            </a:extLst>
          </p:cNvPr>
          <p:cNvSpPr/>
          <p:nvPr/>
        </p:nvSpPr>
        <p:spPr>
          <a:xfrm rot="4024333">
            <a:off x="5552508" y="2338800"/>
            <a:ext cx="374424" cy="838748"/>
          </a:xfrm>
          <a:prstGeom prst="downArrow">
            <a:avLst>
              <a:gd name="adj1" fmla="val 50000"/>
              <a:gd name="adj2" fmla="val 55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82392A21-DE53-4C58-AC85-3D202CBD5290}"/>
              </a:ext>
            </a:extLst>
          </p:cNvPr>
          <p:cNvSpPr/>
          <p:nvPr/>
        </p:nvSpPr>
        <p:spPr>
          <a:xfrm rot="16457803">
            <a:off x="6336400" y="2345863"/>
            <a:ext cx="374424" cy="1814519"/>
          </a:xfrm>
          <a:prstGeom prst="downArrow">
            <a:avLst>
              <a:gd name="adj1" fmla="val 50000"/>
              <a:gd name="adj2" fmla="val 55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F32695B0-AB8B-4BA0-BB23-FD14829D7E47}"/>
              </a:ext>
            </a:extLst>
          </p:cNvPr>
          <p:cNvSpPr/>
          <p:nvPr/>
        </p:nvSpPr>
        <p:spPr>
          <a:xfrm rot="19356469">
            <a:off x="3809331" y="3460972"/>
            <a:ext cx="993002" cy="37107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AB00FD-4336-424E-B653-26E537D56380}"/>
              </a:ext>
            </a:extLst>
          </p:cNvPr>
          <p:cNvSpPr txBox="1"/>
          <p:nvPr/>
        </p:nvSpPr>
        <p:spPr>
          <a:xfrm>
            <a:off x="0" y="2720790"/>
            <a:ext cx="20415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/>
              <a:t>levelupscene</a:t>
            </a:r>
            <a:endParaRPr lang="zh-CN" altLang="en-US" sz="2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FE05E5-7077-4FBD-97E7-F4BB93B95A05}"/>
              </a:ext>
            </a:extLst>
          </p:cNvPr>
          <p:cNvSpPr txBox="1"/>
          <p:nvPr/>
        </p:nvSpPr>
        <p:spPr>
          <a:xfrm>
            <a:off x="131323" y="3374044"/>
            <a:ext cx="1882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/>
              <a:t>pausescene</a:t>
            </a:r>
            <a:endParaRPr lang="zh-CN" altLang="en-US" sz="2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B57CEC6-EE57-4F97-897F-39F69BAD9B9B}"/>
              </a:ext>
            </a:extLst>
          </p:cNvPr>
          <p:cNvSpPr txBox="1"/>
          <p:nvPr/>
        </p:nvSpPr>
        <p:spPr>
          <a:xfrm>
            <a:off x="131323" y="4077380"/>
            <a:ext cx="1882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/>
              <a:t>winscene</a:t>
            </a:r>
            <a:endParaRPr lang="zh-CN" altLang="en-US" sz="2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BBDBD1E-980A-46BE-B3B0-BEFA62563842}"/>
              </a:ext>
            </a:extLst>
          </p:cNvPr>
          <p:cNvSpPr txBox="1"/>
          <p:nvPr/>
        </p:nvSpPr>
        <p:spPr>
          <a:xfrm>
            <a:off x="153288" y="4701704"/>
            <a:ext cx="1882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/>
              <a:t>losescene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694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B0F6B-D1FE-4AB1-B9CC-43604D1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27625-F6FF-4D52-B481-5E0760FC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8"/>
            <a:ext cx="10637874" cy="4688405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类的关系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D998D7-894F-4DA7-9E7E-9466F64CFE29}"/>
              </a:ext>
            </a:extLst>
          </p:cNvPr>
          <p:cNvSpPr txBox="1"/>
          <p:nvPr/>
        </p:nvSpPr>
        <p:spPr>
          <a:xfrm>
            <a:off x="4260112" y="2006009"/>
            <a:ext cx="284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	scene</a:t>
            </a:r>
            <a:endParaRPr lang="zh-CN" altLang="en-US" sz="3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3A45D18-B012-4E62-AF5B-647BFAE1E804}"/>
              </a:ext>
            </a:extLst>
          </p:cNvPr>
          <p:cNvCxnSpPr>
            <a:cxnSpLocks/>
            <a:stCxn id="39" idx="0"/>
            <a:endCxn id="4" idx="2"/>
          </p:cNvCxnSpPr>
          <p:nvPr/>
        </p:nvCxnSpPr>
        <p:spPr>
          <a:xfrm flipV="1">
            <a:off x="4202520" y="2590784"/>
            <a:ext cx="1478811" cy="195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AEE1A42-01B0-45DA-9F4F-E74BC75F5F42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5479313" y="2562394"/>
            <a:ext cx="310114" cy="151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E6EF665-DD72-42B7-968D-D9DFC23323C4}"/>
              </a:ext>
            </a:extLst>
          </p:cNvPr>
          <p:cNvCxnSpPr>
            <a:cxnSpLocks/>
          </p:cNvCxnSpPr>
          <p:nvPr/>
        </p:nvCxnSpPr>
        <p:spPr>
          <a:xfrm flipH="1" flipV="1">
            <a:off x="6054359" y="2545888"/>
            <a:ext cx="1033128" cy="186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C7629D9-A111-47A2-880E-E1549CE88D41}"/>
              </a:ext>
            </a:extLst>
          </p:cNvPr>
          <p:cNvCxnSpPr>
            <a:cxnSpLocks/>
          </p:cNvCxnSpPr>
          <p:nvPr/>
        </p:nvCxnSpPr>
        <p:spPr>
          <a:xfrm flipH="1" flipV="1">
            <a:off x="5932968" y="2590784"/>
            <a:ext cx="8861" cy="203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23A4ACA-86B5-4065-9D4B-77DF4466654F}"/>
              </a:ext>
            </a:extLst>
          </p:cNvPr>
          <p:cNvCxnSpPr>
            <a:cxnSpLocks/>
          </p:cNvCxnSpPr>
          <p:nvPr/>
        </p:nvCxnSpPr>
        <p:spPr>
          <a:xfrm flipH="1" flipV="1">
            <a:off x="6230679" y="2590784"/>
            <a:ext cx="1183758" cy="142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BA83933-41C8-466B-A8B5-7CF034C591D2}"/>
              </a:ext>
            </a:extLst>
          </p:cNvPr>
          <p:cNvCxnSpPr>
            <a:cxnSpLocks/>
          </p:cNvCxnSpPr>
          <p:nvPr/>
        </p:nvCxnSpPr>
        <p:spPr>
          <a:xfrm flipV="1">
            <a:off x="3827721" y="2590785"/>
            <a:ext cx="1509823" cy="142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22A7AA7-8EDD-4765-98DD-E64D6C23DAC3}"/>
              </a:ext>
            </a:extLst>
          </p:cNvPr>
          <p:cNvSpPr txBox="1"/>
          <p:nvPr/>
        </p:nvSpPr>
        <p:spPr>
          <a:xfrm>
            <a:off x="5222360" y="4589708"/>
            <a:ext cx="183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cheatscene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BAFBFC-B926-4C44-BF6B-5CD02D65C103}"/>
              </a:ext>
            </a:extLst>
          </p:cNvPr>
          <p:cNvSpPr txBox="1"/>
          <p:nvPr/>
        </p:nvSpPr>
        <p:spPr>
          <a:xfrm>
            <a:off x="3172048" y="4540838"/>
            <a:ext cx="206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choosescene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1ABEC27-B5D5-4420-8BC8-FC7E6F4FD5FD}"/>
              </a:ext>
            </a:extLst>
          </p:cNvPr>
          <p:cNvSpPr txBox="1"/>
          <p:nvPr/>
        </p:nvSpPr>
        <p:spPr>
          <a:xfrm>
            <a:off x="4699592" y="4073850"/>
            <a:ext cx="155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playscene</a:t>
            </a:r>
            <a:endParaRPr lang="zh-CN" altLang="en-US" sz="2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1E7365E-C325-4C16-9A6F-95079071C38C}"/>
              </a:ext>
            </a:extLst>
          </p:cNvPr>
          <p:cNvSpPr txBox="1"/>
          <p:nvPr/>
        </p:nvSpPr>
        <p:spPr>
          <a:xfrm>
            <a:off x="2915535" y="3949474"/>
            <a:ext cx="155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startscene</a:t>
            </a:r>
            <a:endParaRPr lang="zh-CN" altLang="en-US" sz="2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7E7BCA-F7D5-42C1-86F6-E5EF7098E893}"/>
              </a:ext>
            </a:extLst>
          </p:cNvPr>
          <p:cNvSpPr txBox="1"/>
          <p:nvPr/>
        </p:nvSpPr>
        <p:spPr>
          <a:xfrm>
            <a:off x="6322828" y="4307344"/>
            <a:ext cx="185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storescene</a:t>
            </a:r>
            <a:endParaRPr lang="zh-CN" altLang="en-US" sz="24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473DE19-CA31-48BB-9576-8C8C7A576077}"/>
              </a:ext>
            </a:extLst>
          </p:cNvPr>
          <p:cNvCxnSpPr>
            <a:cxnSpLocks/>
          </p:cNvCxnSpPr>
          <p:nvPr/>
        </p:nvCxnSpPr>
        <p:spPr>
          <a:xfrm flipH="1" flipV="1">
            <a:off x="6484533" y="2518734"/>
            <a:ext cx="1518241" cy="111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F14D343-E5E9-44FC-898F-26E050E5FB14}"/>
              </a:ext>
            </a:extLst>
          </p:cNvPr>
          <p:cNvSpPr txBox="1"/>
          <p:nvPr/>
        </p:nvSpPr>
        <p:spPr>
          <a:xfrm>
            <a:off x="7059133" y="3945931"/>
            <a:ext cx="155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helpscene</a:t>
            </a:r>
            <a:endParaRPr lang="zh-CN" altLang="en-US" sz="2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F77D89F-786E-41A5-A664-DF61FB0119BE}"/>
              </a:ext>
            </a:extLst>
          </p:cNvPr>
          <p:cNvSpPr txBox="1"/>
          <p:nvPr/>
        </p:nvSpPr>
        <p:spPr>
          <a:xfrm>
            <a:off x="7660318" y="3605183"/>
            <a:ext cx="213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smallscene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508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B0F6B-D1FE-4AB1-B9CC-43604D1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27625-F6FF-4D52-B481-5E0760FC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8"/>
            <a:ext cx="10637874" cy="4688405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类的关系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987257-1943-479A-9348-727697D3132B}"/>
              </a:ext>
            </a:extLst>
          </p:cNvPr>
          <p:cNvSpPr txBox="1"/>
          <p:nvPr/>
        </p:nvSpPr>
        <p:spPr>
          <a:xfrm>
            <a:off x="1821712" y="2438399"/>
            <a:ext cx="245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character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96EA83-0A1E-4019-BF70-98B48A09653B}"/>
              </a:ext>
            </a:extLst>
          </p:cNvPr>
          <p:cNvSpPr txBox="1"/>
          <p:nvPr/>
        </p:nvSpPr>
        <p:spPr>
          <a:xfrm>
            <a:off x="1346791" y="4345172"/>
            <a:ext cx="219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bullet</a:t>
            </a:r>
            <a:endParaRPr lang="zh-CN" altLang="en-US" sz="2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CADA012-E534-431F-9E07-A1D3FE3EA96C}"/>
              </a:ext>
            </a:extLst>
          </p:cNvPr>
          <p:cNvCxnSpPr/>
          <p:nvPr/>
        </p:nvCxnSpPr>
        <p:spPr>
          <a:xfrm flipH="1">
            <a:off x="2034363" y="2941674"/>
            <a:ext cx="637953" cy="154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93BCF54-23B0-48F2-ACA6-04C0626866D5}"/>
              </a:ext>
            </a:extLst>
          </p:cNvPr>
          <p:cNvSpPr txBox="1"/>
          <p:nvPr/>
        </p:nvSpPr>
        <p:spPr>
          <a:xfrm>
            <a:off x="3896833" y="3747855"/>
            <a:ext cx="231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boss</a:t>
            </a:r>
            <a:endParaRPr lang="zh-CN" altLang="en-US" sz="3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908DA1C-E89A-42A6-BFFB-D529EE5BE21E}"/>
              </a:ext>
            </a:extLst>
          </p:cNvPr>
          <p:cNvCxnSpPr>
            <a:stCxn id="11" idx="1"/>
          </p:cNvCxnSpPr>
          <p:nvPr/>
        </p:nvCxnSpPr>
        <p:spPr>
          <a:xfrm flipH="1">
            <a:off x="2564219" y="4009465"/>
            <a:ext cx="1332614" cy="44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427FDC5-A730-4152-9DE0-604ED714ED67}"/>
              </a:ext>
            </a:extLst>
          </p:cNvPr>
          <p:cNvSpPr txBox="1"/>
          <p:nvPr/>
        </p:nvSpPr>
        <p:spPr>
          <a:xfrm>
            <a:off x="3868479" y="3044126"/>
            <a:ext cx="231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/>
              </a:rPr>
              <a:t>elitenemy1</a:t>
            </a:r>
            <a:endParaRPr lang="zh-CN" altLang="en-US" sz="28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DCB9D60-803C-4B28-BB5B-ADF7048AB542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268279" y="3305736"/>
            <a:ext cx="1600200" cy="10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650E9C4-FE91-4E89-92B6-7ED7276C2B20}"/>
              </a:ext>
            </a:extLst>
          </p:cNvPr>
          <p:cNvSpPr txBox="1"/>
          <p:nvPr/>
        </p:nvSpPr>
        <p:spPr>
          <a:xfrm>
            <a:off x="3868479" y="4269312"/>
            <a:ext cx="231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/>
              </a:rPr>
              <a:t>elitenemy2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D9950F-19CB-445C-B67A-1191C9AA0B63}"/>
              </a:ext>
            </a:extLst>
          </p:cNvPr>
          <p:cNvSpPr txBox="1"/>
          <p:nvPr/>
        </p:nvSpPr>
        <p:spPr>
          <a:xfrm>
            <a:off x="3868479" y="4803735"/>
            <a:ext cx="231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normalenemy</a:t>
            </a:r>
            <a:endParaRPr lang="zh-CN" altLang="en-US" sz="28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FEE670C-9914-43BA-A60D-37C6F6AC954B}"/>
              </a:ext>
            </a:extLst>
          </p:cNvPr>
          <p:cNvSpPr/>
          <p:nvPr/>
        </p:nvSpPr>
        <p:spPr>
          <a:xfrm>
            <a:off x="3515832" y="2558994"/>
            <a:ext cx="2892056" cy="31613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A862CAF-27E5-4633-BC48-27E16DE6EE2F}"/>
              </a:ext>
            </a:extLst>
          </p:cNvPr>
          <p:cNvCxnSpPr/>
          <p:nvPr/>
        </p:nvCxnSpPr>
        <p:spPr>
          <a:xfrm flipV="1">
            <a:off x="6157137" y="2821172"/>
            <a:ext cx="1859812" cy="81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E05F759-B4E1-4A29-9253-C7AEE29432D1}"/>
              </a:ext>
            </a:extLst>
          </p:cNvPr>
          <p:cNvSpPr txBox="1"/>
          <p:nvPr/>
        </p:nvSpPr>
        <p:spPr>
          <a:xfrm>
            <a:off x="8008088" y="2456827"/>
            <a:ext cx="2799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monsters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132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B0F6B-D1FE-4AB1-B9CC-43604D1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27625-F6FF-4D52-B481-5E0760FC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8"/>
            <a:ext cx="10637874" cy="4688405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优化类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parameter.h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basse.h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参数和头文件集中处理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movevector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方位向量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实现角色的八向平滑移动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topickup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掉落物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Mypushbutton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自定义按钮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37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B0F6B-D1FE-4AB1-B9CC-43604D1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代码结构展示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27625-F6FF-4D52-B481-5E0760FC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8"/>
            <a:ext cx="10637874" cy="4688405"/>
          </a:xfrm>
        </p:spPr>
        <p:txBody>
          <a:bodyPr>
            <a:noAutofit/>
          </a:bodyPr>
          <a:lstStyle/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30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B0F6B-D1FE-4AB1-B9CC-43604D1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27625-F6FF-4D52-B481-5E0760FC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8"/>
            <a:ext cx="10637874" cy="468840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 Qt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真的很好用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同时要学会使用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自带的帮助文档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比网上的教程更加切合自己的需求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bug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不用怕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能解决的就解决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不能解决的叫游戏特性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Rome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wasn’t built in a day,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把庞大的任务分工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每天完成一点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日积月累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一款游戏的可优化地方实在太多了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实现优化可以增强玩家体验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我在这款游戏中实现了比如键盘不卡键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按钮的自定义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字体的设计等等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还有很多细节可以打磨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419</Words>
  <Application>Microsoft Office PowerPoint</Application>
  <PresentationFormat>宽屏</PresentationFormat>
  <Paragraphs>76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华文楷体</vt:lpstr>
      <vt:lpstr>华文行楷</vt:lpstr>
      <vt:lpstr>Arial</vt:lpstr>
      <vt:lpstr>Times New Roman</vt:lpstr>
      <vt:lpstr>Office 主题​​</vt:lpstr>
      <vt:lpstr>PowerPoint 演示文稿</vt:lpstr>
      <vt:lpstr>1. 项目介绍</vt:lpstr>
      <vt:lpstr>2. 项目演示</vt:lpstr>
      <vt:lpstr>3. 设计思路</vt:lpstr>
      <vt:lpstr>3. 设计思路</vt:lpstr>
      <vt:lpstr>3. 设计思路</vt:lpstr>
      <vt:lpstr>3. 设计思路</vt:lpstr>
      <vt:lpstr>4. 代码结构展示</vt:lpstr>
      <vt:lpstr>5. 总结</vt:lpstr>
      <vt:lpstr>6. 谢谢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锐奔</dc:creator>
  <cp:lastModifiedBy>周 锐奔</cp:lastModifiedBy>
  <cp:revision>97</cp:revision>
  <dcterms:created xsi:type="dcterms:W3CDTF">2023-05-20T07:49:17Z</dcterms:created>
  <dcterms:modified xsi:type="dcterms:W3CDTF">2023-06-06T15:42:10Z</dcterms:modified>
</cp:coreProperties>
</file>