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1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86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29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73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8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8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5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5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3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38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826E-B22B-4343-A0A8-8D23DE02089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FFB2-AF61-426E-B4C3-14571725A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7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0" y="0"/>
            <a:ext cx="4193177" cy="6858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4088921" y="491705"/>
            <a:ext cx="2958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116792" y="289309"/>
            <a:ext cx="352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在網頁頂部放置經典產品，增加消費者的印象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339087" y="1181819"/>
            <a:ext cx="2119591" cy="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771736" y="997153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依照客群指向不同的產品頁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499818" y="2372264"/>
            <a:ext cx="2958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691223" y="2187598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介紹最新一季的活</a:t>
            </a:r>
            <a:r>
              <a:rPr lang="zh-TW" altLang="en-US" dirty="0"/>
              <a:t>動</a:t>
            </a: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729191" y="3844506"/>
            <a:ext cx="2958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920596" y="3659840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產品的主要分</a:t>
            </a:r>
            <a:r>
              <a:rPr lang="zh-TW" altLang="en-US" dirty="0"/>
              <a:t>類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100128" y="5029202"/>
            <a:ext cx="2958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291533" y="4844536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相關的話題與活動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267273" y="5889601"/>
            <a:ext cx="2958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58678" y="5704935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連結至粉絲團專頁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56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1" y="0"/>
            <a:ext cx="4180114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236234" y="1828800"/>
            <a:ext cx="517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以白色為底色帶出簡潔的感覺，以鮮豔的色塊做出青春有活力的效果，在設計頂端放置暢銷產品，建立品牌第一印象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32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73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HP</dc:creator>
  <cp:lastModifiedBy>HP</cp:lastModifiedBy>
  <cp:revision>3</cp:revision>
  <dcterms:created xsi:type="dcterms:W3CDTF">2018-04-11T06:01:42Z</dcterms:created>
  <dcterms:modified xsi:type="dcterms:W3CDTF">2018-04-11T06:44:14Z</dcterms:modified>
</cp:coreProperties>
</file>