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2800C-F89C-47E2-9114-FC6D0E07DDD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86B92-3591-4030-8A28-607782D0176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800C-F89C-47E2-9114-FC6D0E07DDD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6B92-3591-4030-8A28-607782D01763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800C-F89C-47E2-9114-FC6D0E07DDD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6B92-3591-4030-8A28-607782D01763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800C-F89C-47E2-9114-FC6D0E07DDD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6B92-3591-4030-8A28-607782D0176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800C-F89C-47E2-9114-FC6D0E07DDD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6B92-3591-4030-8A28-607782D0176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800C-F89C-47E2-9114-FC6D0E07DDD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6B92-3591-4030-8A28-607782D017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800C-F89C-47E2-9114-FC6D0E07DDD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6B92-3591-4030-8A28-607782D01763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800C-F89C-47E2-9114-FC6D0E07DDD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6B92-3591-4030-8A28-607782D01763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800C-F89C-47E2-9114-FC6D0E07DDD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6B92-3591-4030-8A28-607782D017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800C-F89C-47E2-9114-FC6D0E07DDD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6B92-3591-4030-8A28-607782D017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800C-F89C-47E2-9114-FC6D0E07DDD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6B92-3591-4030-8A28-607782D017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5E2800C-F89C-47E2-9114-FC6D0E07DDDC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3986B92-3591-4030-8A28-607782D017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H</a:t>
            </a:r>
            <a:r>
              <a:rPr lang="en-US" dirty="0" smtClean="0"/>
              <a:t>elping Hand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guide to Project No.5 – “A Helping Hand” carried out by the team “</a:t>
            </a:r>
            <a:r>
              <a:rPr lang="en-US" dirty="0" err="1" smtClean="0"/>
              <a:t>TechieDivas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19400"/>
            <a:ext cx="8458200" cy="3276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Request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user clicks on “Find Volunteers”, it tries to find a suitable volunteer for the seeker.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Volunteers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9144000" cy="33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user clicks on “View Details”, the volunteer information is displayed.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0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918804"/>
            <a:ext cx="7747000" cy="25364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8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905000"/>
            <a:ext cx="7745505" cy="3877815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This project is a web application.</a:t>
            </a:r>
          </a:p>
          <a:p>
            <a:endParaRPr lang="en-US" sz="2400" dirty="0" smtClean="0"/>
          </a:p>
          <a:p>
            <a:r>
              <a:rPr lang="en-US" sz="2400" dirty="0" smtClean="0"/>
              <a:t>To run the project, run “Frontend/home.html”  and Get Started!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8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user has to create a profile in the profile page.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9144000" cy="34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consists of two tabs, namely – Contact details and Request details. </a:t>
            </a:r>
          </a:p>
          <a:p>
            <a:r>
              <a:rPr lang="en-US" sz="2400" dirty="0" smtClean="0"/>
              <a:t>The contact details page is provided keeping in mind that the user can create a request for somebody else. For example, a village panchayat creating a request on behalf of a villager.</a:t>
            </a:r>
          </a:p>
          <a:p>
            <a:r>
              <a:rPr lang="en-US" sz="2400" dirty="0" smtClean="0"/>
              <a:t> It has a auto fill option to fill the details from the user’s profile.</a:t>
            </a:r>
          </a:p>
          <a:p>
            <a:r>
              <a:rPr lang="en-US" sz="2400" dirty="0" smtClean="0"/>
              <a:t>The request details tab has option to seek/offer help.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Request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14600"/>
            <a:ext cx="8456345" cy="366567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details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751014"/>
            <a:ext cx="7747000" cy="287203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details tab - Seeker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14600"/>
            <a:ext cx="8519498" cy="3657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 details tab - Volunteer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page lists all the requests raised by the seeker.</a:t>
            </a:r>
          </a:p>
          <a:p>
            <a:r>
              <a:rPr lang="en-US" dirty="0" smtClean="0"/>
              <a:t>It has options to</a:t>
            </a:r>
          </a:p>
          <a:p>
            <a:pPr lvl="1"/>
            <a:r>
              <a:rPr lang="en-US" dirty="0" smtClean="0"/>
              <a:t>Check for a volunteer</a:t>
            </a:r>
          </a:p>
          <a:p>
            <a:pPr lvl="1"/>
            <a:r>
              <a:rPr lang="en-US" dirty="0" smtClean="0"/>
              <a:t>Delete a request</a:t>
            </a:r>
          </a:p>
          <a:p>
            <a:pPr lvl="1"/>
            <a:r>
              <a:rPr lang="en-US" dirty="0" smtClean="0"/>
              <a:t>View details of a volunteer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25</TotalTime>
  <Words>227</Words>
  <Application>Microsoft Office PowerPoint</Application>
  <PresentationFormat>On-screen Show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Hardcover</vt:lpstr>
      <vt:lpstr>A Helping Hand</vt:lpstr>
      <vt:lpstr>Home Page</vt:lpstr>
      <vt:lpstr>PowerPoint Presentation</vt:lpstr>
      <vt:lpstr>Profile Page</vt:lpstr>
      <vt:lpstr>Create Request Page</vt:lpstr>
      <vt:lpstr>Contact details tab</vt:lpstr>
      <vt:lpstr>Request details tab - Seeker</vt:lpstr>
      <vt:lpstr>Request details tab - Volunteer</vt:lpstr>
      <vt:lpstr>Manage Requests</vt:lpstr>
      <vt:lpstr>Manage Request Page</vt:lpstr>
      <vt:lpstr>Find Volunteers</vt:lpstr>
      <vt:lpstr>View details </vt:lpstr>
      <vt:lpstr>Delete a request</vt:lpstr>
      <vt:lpstr>Thank you 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Helping Hand</dc:title>
  <dc:creator>Apoorva Choudhari</dc:creator>
  <cp:lastModifiedBy>Apoorva Choudhari</cp:lastModifiedBy>
  <cp:revision>6</cp:revision>
  <dcterms:created xsi:type="dcterms:W3CDTF">2015-10-31T21:42:51Z</dcterms:created>
  <dcterms:modified xsi:type="dcterms:W3CDTF">2015-10-31T22:08:04Z</dcterms:modified>
</cp:coreProperties>
</file>