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5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6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1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C7D1903-BAB8-86C6-0AF5-9B9A9822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49"/>
          <a:stretch/>
        </p:blipFill>
        <p:spPr>
          <a:xfrm>
            <a:off x="0" y="272876"/>
            <a:ext cx="12191980" cy="6856429"/>
          </a:xfrm>
          <a:prstGeom prst="rect">
            <a:avLst/>
          </a:prstGeom>
        </p:spPr>
      </p:pic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46EBD-8D8E-F1B9-05D0-6E7674AA1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931" y="2043765"/>
            <a:ext cx="4046135" cy="191682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Community Barter Marketplace</a:t>
            </a:r>
            <a:br>
              <a:rPr lang="en-AU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58443-89BB-6A3D-A06C-26CAA9823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0586"/>
            <a:ext cx="3048000" cy="87758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AU" sz="5600" i="0" u="none" strike="noStrike" dirty="0">
                <a:solidFill>
                  <a:srgbClr val="000000"/>
                </a:solidFill>
                <a:effectLst/>
              </a:rPr>
              <a:t>A web application that allows users to trade goods and services without money. It features a smart matching system to recommend barter deals, making exchanges fair and convenient.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923676-AE53-E177-8A97-6D0C6DDFA225}"/>
              </a:ext>
            </a:extLst>
          </p:cNvPr>
          <p:cNvSpPr txBox="1"/>
          <p:nvPr/>
        </p:nvSpPr>
        <p:spPr>
          <a:xfrm>
            <a:off x="9689941" y="5739449"/>
            <a:ext cx="2502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Name: Dhananjay Choudhari</a:t>
            </a:r>
            <a:br>
              <a:rPr lang="en-US" sz="1200" dirty="0"/>
            </a:br>
            <a:r>
              <a:rPr lang="en-AU" sz="1200" b="1" i="0" u="none" strike="noStrike" dirty="0">
                <a:solidFill>
                  <a:srgbClr val="000000"/>
                </a:solidFill>
                <a:effectLst/>
              </a:rPr>
              <a:t>Course: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</a:rPr>
              <a:t> SIT725 – Applied </a:t>
            </a:r>
            <a:r>
              <a:rPr lang="en-AU" sz="1200" dirty="0">
                <a:solidFill>
                  <a:srgbClr val="000000"/>
                </a:solidFill>
              </a:rPr>
              <a:t>S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</a:rPr>
              <a:t>oftware Engineering</a:t>
            </a:r>
          </a:p>
          <a:p>
            <a:r>
              <a:rPr lang="en-US" sz="1200" dirty="0"/>
              <a:t>Student ID:223482522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FDCF8-1BA9-F7DA-C8C9-1A785272826E}"/>
              </a:ext>
            </a:extLst>
          </p:cNvPr>
          <p:cNvSpPr txBox="1"/>
          <p:nvPr/>
        </p:nvSpPr>
        <p:spPr>
          <a:xfrm>
            <a:off x="7908053" y="594423"/>
            <a:ext cx="3989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🔗 </a:t>
            </a:r>
            <a:r>
              <a:rPr lang="en-AU" b="1" i="1" u="none" strike="noStrike" dirty="0">
                <a:solidFill>
                  <a:srgbClr val="000000"/>
                </a:solidFill>
                <a:effectLst/>
              </a:rPr>
              <a:t>Key Features:</a:t>
            </a:r>
            <a:endParaRPr lang="en-AU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User Profiles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Create and manage personal accounts with wish lists and available items.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Smart Matching System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Suggests potential barter deals based on user preferences and availability.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MongoDB Database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Stores user data, items, and trade histories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Simple UI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Built with HTML, CSS, JavaScript, and Materialize CSS for ease of use.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683DB-99D8-77CB-DF9A-198384355AC9}"/>
              </a:ext>
            </a:extLst>
          </p:cNvPr>
          <p:cNvSpPr txBox="1"/>
          <p:nvPr/>
        </p:nvSpPr>
        <p:spPr>
          <a:xfrm>
            <a:off x="6298633" y="3374258"/>
            <a:ext cx="392890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🌍 </a:t>
            </a:r>
            <a:r>
              <a:rPr lang="en-AU" b="1" i="1" u="none" strike="noStrike" dirty="0">
                <a:solidFill>
                  <a:srgbClr val="000000"/>
                </a:solidFill>
                <a:effectLst/>
              </a:rPr>
              <a:t>Why It Matters:</a:t>
            </a:r>
            <a:endParaRPr lang="en-AU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🌿 </a:t>
            </a: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Promotes Sustainability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Reduces waste by reusing goods.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🤝 </a:t>
            </a: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Fosters Community Connection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Encourages direct exchanges within local </a:t>
            </a:r>
            <a:r>
              <a:rPr lang="en-AU" sz="1400" b="0" i="0" u="none" strike="noStrike" dirty="0" err="1">
                <a:solidFill>
                  <a:srgbClr val="000000"/>
                </a:solidFill>
                <a:effectLst/>
              </a:rPr>
              <a:t>neighborhoods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♻️ </a:t>
            </a:r>
            <a:r>
              <a:rPr lang="en-AU" sz="1400" b="1" i="0" u="none" strike="noStrike" dirty="0">
                <a:solidFill>
                  <a:srgbClr val="000000"/>
                </a:solidFill>
                <a:effectLst/>
              </a:rPr>
              <a:t>Supports Circular Economy</a:t>
            </a:r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: Moves towards a system where resources are used more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3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Community Barter Marketplace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Dhananjay Choudhari</dc:creator>
  <cp:lastModifiedBy>Dhananjay Choudhari</cp:lastModifiedBy>
  <cp:revision>1</cp:revision>
  <dcterms:created xsi:type="dcterms:W3CDTF">2025-03-24T00:34:49Z</dcterms:created>
  <dcterms:modified xsi:type="dcterms:W3CDTF">2025-03-24T00:54:03Z</dcterms:modified>
</cp:coreProperties>
</file>