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942-1CCF-4EA9-B01D-41045BBDA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651B3-111A-48AB-8762-6F212D21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115E-D580-44D0-AF02-D549DF75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9C12-42CA-4177-B3EB-0DA7EC38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0A49-26B7-4797-BFDC-B6C0DA1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D9EE-024D-4FCB-A393-8E0E4E57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6522-C590-4FF5-A98C-7088E03E5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BDE0-9D3F-4D41-8E78-B428934C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DB24-AFA2-49F2-9FFD-F8D1775E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FA19F-A237-4E3D-B5D7-B04725BE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9210-1FC0-4597-815D-CC963FBC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D7ADC-7262-4521-80FE-09F00CA3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61315-FD22-49A5-9131-7DC447DF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32E8-FC06-4A31-8C4D-64B9966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000C-E057-4F53-B820-68B58723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8165-3064-4DF6-BA5C-C56A1AF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7EE6-826E-4D4F-A850-E1FA393A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06AF-3065-40C4-85D3-49B0452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2B28-3FFA-4A2F-AE7B-6F571381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6B1B6-93A7-4452-A1CA-B1F69CC9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D3C7-45D5-4EE1-832E-F231C9DF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0742-5349-4DB6-8C01-D7C094C4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2E82-8C27-4903-819E-7B8B53EE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8263-BC85-491F-AD44-F0F2CAB5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FA26-2366-4CBB-9537-FFAF8C5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6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6842-D3DF-4C88-AB0C-62FCD9F6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CB2C-3B25-4229-A8EE-93C6B6433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E7F46-BB6B-4C37-AD19-09310713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A698B-A80F-4638-B077-C53F098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FCEC9-F13D-4A0B-BD68-8A7ECBD3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0697-2D7B-441B-B97E-D8BB5E8A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167E-282A-40BB-B5DF-A3E7F0A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09B7-16FB-4656-AA5A-CDDC19F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F8C17-6F04-4F50-96B5-5344EFBA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8908-535A-42E0-8F3C-CC9B57088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0E91C-3A20-4461-B52F-E970609A7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C6054-683E-43AC-AAE3-FB7CA0C7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000E3-2756-4E38-8DFF-71A0CFD8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102A6-9726-4BD1-98A1-CBA1A69D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7-434D-4751-8528-A0CF0D26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3C528-40BF-4182-9DEA-7C579AAB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96FD-BDE3-4D9E-AC60-50097332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D0C0-D20F-4CD9-95C1-9BBABD16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11464-49D7-41EE-B292-63881A77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3E3D4-BE93-4D29-813B-E6F3429F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9324-6921-40EA-93F2-287493D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B072-E6D4-46A2-96C7-594E050B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BD60-79FE-400C-9B0E-CBCA0F85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277F5-5E65-4D4A-B76F-D1AD8ED6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6D738-E40E-49EA-A37A-65DEC361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533A7-B0DD-4C3B-A323-8F3016A9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B26A-98E3-4AE9-BC0A-E456D7A7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7D9C-1226-4EF8-9273-10C8392C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80715-8816-4A20-8D09-C589E6195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ACD72-3599-4F2D-B2A7-94502C18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BCD87-D829-4ED9-B4BC-606E4B01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415D-0F6B-43E0-9296-B4745820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87F9D-0CAC-4915-9257-BBDAD5FB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6392B-CE4D-494B-B440-69B2FF3B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8E5CE-2ADE-4566-B2F4-09BEC332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90CD-803C-440D-8520-2AF20A7E8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A6C9-F1DE-46C7-8BDA-C053FD3B3D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1EA4-364A-4D7A-B909-2A5F642EC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05ED-5849-43EC-B999-C3134BA1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1220-A480-49A8-AC84-AECE87FA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C/cloud_services.html" TargetMode="External"/><Relationship Id="rId2" Type="http://schemas.openxmlformats.org/officeDocument/2006/relationships/hyperlink" Target="https://en.wikipedia.org/wiki/Cloud_compu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gebee.com/blog/understanding-types-cloud-computing/" TargetMode="External"/><Relationship Id="rId2" Type="http://schemas.openxmlformats.org/officeDocument/2006/relationships/hyperlink" Target="https://www.webopedia.com/TERM/A/anything-as-a-service_xaa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center.heroku.com/articles/getting-started-with-nodejs#deploy-the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E9B2-07F0-4324-890D-33B7F53FD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your own web server-Level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F7C7-A3CC-43CD-90B5-384BA6869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Suraj Choudhary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1A81D-0FCE-4627-A616-8AE46AABF98A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7333A-01C8-413E-95B0-E20785729CC8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3960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49D5-D63D-47B7-B04E-806CCCDC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8468-8E0F-4CA9-B782-C3AFD1CD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Cloud computing</a:t>
            </a:r>
            <a:r>
              <a:rPr lang="en-US" dirty="0"/>
              <a:t> makes computer system resources, especially storage and computing power, available on demand without direct active management by the user. </a:t>
            </a:r>
          </a:p>
          <a:p>
            <a:r>
              <a:rPr lang="en-US" dirty="0"/>
              <a:t>A cloud service is any service made available to users on demand via the Internet from a cloud computing provider's servers as opposed to being provided from a company's own on-premises servers.</a:t>
            </a:r>
          </a:p>
          <a:p>
            <a:r>
              <a:rPr lang="en-US" dirty="0"/>
              <a:t>Cloud services are designed to provide easy, scalable access to applications, resources and services, and are fully managed by a cloud services provider.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700" dirty="0"/>
              <a:t>Ref: </a:t>
            </a:r>
            <a:r>
              <a:rPr lang="en-US" sz="1700" dirty="0">
                <a:hlinkClick r:id="rId2"/>
              </a:rPr>
              <a:t>https://en.wikipedia.org/wiki/Cloud_computing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Ref: </a:t>
            </a:r>
            <a:r>
              <a:rPr lang="en-US" sz="1700" dirty="0">
                <a:hlinkClick r:id="rId3"/>
              </a:rPr>
              <a:t>https://www.webopedia.com/TERM/C/cloud_services.html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6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D9B8-C244-4080-8418-E4CF4639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Cloud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1BB9-0268-4464-95B9-3359CE38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Infrastructure as a Service (IaaS)</a:t>
            </a:r>
          </a:p>
          <a:p>
            <a:r>
              <a:rPr lang="en-US" b="1" dirty="0"/>
              <a:t>Platform as a Service (PaaS)</a:t>
            </a:r>
          </a:p>
          <a:p>
            <a:r>
              <a:rPr lang="en-US" b="1" dirty="0"/>
              <a:t>Software as a Service (SaaS)</a:t>
            </a:r>
          </a:p>
          <a:p>
            <a:r>
              <a:rPr lang="en-US" b="1" dirty="0"/>
              <a:t>Recovery as a Service (RaaS)</a:t>
            </a:r>
          </a:p>
          <a:p>
            <a:r>
              <a:rPr lang="en-US" b="1" dirty="0"/>
              <a:t>Anything-as-a-service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XaaS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600" b="1" dirty="0"/>
              <a:t>Ref: </a:t>
            </a:r>
            <a:r>
              <a:rPr lang="en-US" sz="1600" b="1" dirty="0">
                <a:hlinkClick r:id="rId2"/>
              </a:rPr>
              <a:t>https://www.webopedia.com/TERM/A/anything-as-a-service_xaas.html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Ref: </a:t>
            </a:r>
            <a:r>
              <a:rPr lang="en-US" sz="1600" b="1" dirty="0">
                <a:hlinkClick r:id="rId3"/>
              </a:rPr>
              <a:t>https://www.chargebee.com/blog/understanding-types-cloud-computing/</a:t>
            </a:r>
            <a:endParaRPr lang="en-US" sz="1600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81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1F67-2ABC-4E34-8EF6-DB305706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8C41-13F3-4CDB-BE38-E7EE97D7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as a service (</a:t>
            </a:r>
            <a:r>
              <a:rPr lang="en-US" i="1" dirty="0"/>
              <a:t>PaaS</a:t>
            </a:r>
            <a:r>
              <a:rPr lang="en-US" dirty="0"/>
              <a:t>) is a cloud computing model in which a third-party provider delivers hardware and software tools.</a:t>
            </a:r>
          </a:p>
          <a:p>
            <a:r>
              <a:rPr lang="en-US" dirty="0"/>
              <a:t>Platform as a service (</a:t>
            </a:r>
            <a:r>
              <a:rPr lang="en-US" i="1" dirty="0"/>
              <a:t>PaaS</a:t>
            </a:r>
            <a:r>
              <a:rPr lang="en-US" dirty="0"/>
              <a:t>) is a complete development and deployment environment in the cloud</a:t>
            </a:r>
          </a:p>
        </p:txBody>
      </p:sp>
    </p:spTree>
    <p:extLst>
      <p:ext uri="{BB962C8B-B14F-4D97-AF65-F5344CB8AC3E}">
        <p14:creationId xmlns:p14="http://schemas.microsoft.com/office/powerpoint/2010/main" val="336972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861-C7D9-42F7-B8B1-191B9C19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16767"/>
            <a:ext cx="10515600" cy="1325563"/>
          </a:xfrm>
        </p:spPr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FB6F-D328-48AF-8489-A859F7C2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1020212"/>
          </a:xfrm>
        </p:spPr>
        <p:txBody>
          <a:bodyPr/>
          <a:lstStyle/>
          <a:p>
            <a:r>
              <a:rPr lang="en-US" dirty="0"/>
              <a:t>Heroku is a cloud platform as a service supporting several programming languages.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D73E33-B0F9-437D-AB8D-FAAEDCA2D000}"/>
              </a:ext>
            </a:extLst>
          </p:cNvPr>
          <p:cNvSpPr txBox="1">
            <a:spLocks/>
          </p:cNvSpPr>
          <p:nvPr/>
        </p:nvSpPr>
        <p:spPr>
          <a:xfrm>
            <a:off x="990600" y="4451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AWS Lambda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10D984-FE39-4206-A779-635D48A3CA14}"/>
              </a:ext>
            </a:extLst>
          </p:cNvPr>
          <p:cNvSpPr txBox="1">
            <a:spLocks/>
          </p:cNvSpPr>
          <p:nvPr/>
        </p:nvSpPr>
        <p:spPr>
          <a:xfrm>
            <a:off x="990600" y="5457110"/>
            <a:ext cx="10515600" cy="102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600" dirty="0"/>
              <a:t>AWS Lambda is similar to how a platform as a service (PaaS) works. Here you typically create an application and deploy it to a PaaS.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50761E-7D8E-44D1-B1B0-48C442152ABD}"/>
              </a:ext>
            </a:extLst>
          </p:cNvPr>
          <p:cNvSpPr txBox="1">
            <a:spLocks/>
          </p:cNvSpPr>
          <p:nvPr/>
        </p:nvSpPr>
        <p:spPr>
          <a:xfrm>
            <a:off x="990600" y="24116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Microsoft Azure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3C1BDD-5589-4088-B050-B6D8FC03FADC}"/>
              </a:ext>
            </a:extLst>
          </p:cNvPr>
          <p:cNvSpPr txBox="1">
            <a:spLocks/>
          </p:cNvSpPr>
          <p:nvPr/>
        </p:nvSpPr>
        <p:spPr>
          <a:xfrm>
            <a:off x="990600" y="3489585"/>
            <a:ext cx="10515600" cy="1020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Microsoft Azure is a cloud computing service created by Microsoft for building, testing, deploying, and managing applications and services through Microsoft-managed data centers.</a:t>
            </a:r>
          </a:p>
        </p:txBody>
      </p:sp>
    </p:spTree>
    <p:extLst>
      <p:ext uri="{BB962C8B-B14F-4D97-AF65-F5344CB8AC3E}">
        <p14:creationId xmlns:p14="http://schemas.microsoft.com/office/powerpoint/2010/main" val="17390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2E3E-0154-4222-A712-FE5EB359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your first app on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E7E8-F7F9-4FE6-A6AE-38CA5957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help:</a:t>
            </a:r>
          </a:p>
          <a:p>
            <a:pPr lvl="1"/>
            <a:r>
              <a:rPr lang="en-US" dirty="0">
                <a:hlinkClick r:id="rId2"/>
              </a:rPr>
              <a:t>https://devcenter.heroku.com/articles/getting-started-with-nodejs#deploy-the-app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2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54-EFE3-4FA5-B2B3-E1436B30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7181-EBEE-410F-9757-2058C940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Creating your own web server-Level 3</vt:lpstr>
      <vt:lpstr>Cloud</vt:lpstr>
      <vt:lpstr>Different Cloud Services</vt:lpstr>
      <vt:lpstr>Introduction to PAAS</vt:lpstr>
      <vt:lpstr>Heroku</vt:lpstr>
      <vt:lpstr>Deploying your first app on PAAS</vt:lpstr>
      <vt:lpstr>Lets 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own web server-Level 3</dc:title>
  <dc:creator>Choudhary, Suraj (CT RDA DS AA MO MM MT FR-R&amp;D)</dc:creator>
  <cp:keywords>C_Unrestricted</cp:keywords>
  <cp:lastModifiedBy>Choudhary, Suraj (CT RDA DS AA MO MM MT FR-R&amp;D)</cp:lastModifiedBy>
  <cp:revision>36</cp:revision>
  <dcterms:created xsi:type="dcterms:W3CDTF">2019-02-27T22:16:22Z</dcterms:created>
  <dcterms:modified xsi:type="dcterms:W3CDTF">2019-02-28T04:33:17Z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