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4204-8FE8-4203-B20F-FA6D658B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1917-07EA-43EA-9FB6-4396A7D9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3B2C-42C3-4F4C-A833-063CB82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35AF-33DD-419A-82A6-ABD1481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093E-B903-467C-B888-319AF9B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625-F11A-4694-A8AF-ECC96E7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8B4A-BB7D-43EC-87ED-BC401B9F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9111-1C9C-4574-A9DA-ADE411E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27F3-EED5-4537-8D3F-6C73257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D2FE-0FC1-48D4-B9C3-5DE6B3AE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95569-385D-4135-BEBD-5B6B3919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0804F-9C3C-48C1-9D66-3F0A22E7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6772-A922-4C50-BBA2-F4343158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B1D0-99F0-4A8B-8C15-D31B88B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C6A-D8E6-4492-8180-B2A72A8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09D-C65A-4A6B-9B0F-C168422C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797A-3894-4638-8652-6297D77C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2294-48F3-4F0C-B858-27180135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BC93-9487-4A0E-93A9-A9935C51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8B0B-9C21-411E-A655-2F5AFD8B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BA56-0F1B-4E5F-96C0-69C47AA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8445-CFF3-421F-A1C7-C834C20B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20AE-0815-451D-A062-B6CBE2AC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8B0D-DEF9-49C0-8AD4-C4EC3A4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6B1E-AC4C-4CF6-AD77-DEDA7D26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6A0-716C-410C-8A77-5FC7D21E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C1EA-3441-4CBB-B86F-9B4FA55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4A9DB-4141-458C-BD20-BCD88AA0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0A41-F08F-4D31-9E5C-D65B2E58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7B13-AED0-4D99-B78F-59C9B5F6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F1EB-A5A6-4959-8FB1-4CD9FBAD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798-E6AB-401F-B6AE-7F52DDBA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0562-A46F-4F5F-808E-F609EAA1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7220-0CC7-451B-9471-20B33ED3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1C02E-64C7-4F9E-B5CF-996293FBC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D037-281C-4953-9DE9-00EB39BA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3257B-BAF0-41B4-B8D9-A45BDC45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EB69B-42E3-4496-9FE3-A01510E7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EDFEF-41AE-4719-B856-3608628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7825-BD04-4DCF-AD5E-12B324D7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A6E53-1385-448E-B9DF-CBC51EB7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B1107-AEF8-4572-BFFD-D7EEF3E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3C898-0A26-4016-821E-AB308007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196D1-EC4E-4601-A2C8-9D1C2411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BEE4-4421-4FB7-A076-8A12A29C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C5E9-6BDE-4CFD-84CE-63298A54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29E-A08E-4DFC-94C6-EAD67408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E7B4-6386-4102-A64D-976C426A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1C5A-8255-4EA3-ACC4-ABB8C4A9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A0EF-DE28-49EF-931B-4AF3FA72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5D69-69E6-4AA5-A9B7-E3AB0458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D8F2-60EF-4D53-B169-81DB566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91D-3E4D-4384-8759-E989D84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2819D-276B-4E56-8966-D0D88DF8B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1F8C-F463-44E6-8A79-0D53F480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B489C-D385-43FB-AA6B-7AD9189F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D7DB-9728-480D-B4B3-2D0E446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0D72-B8AF-4C56-BF43-111BFF8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63483-4501-4EA6-800C-1B61D72D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105D-EE9A-4C9E-A730-2121834C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5DE-5F05-42EA-B3A4-09E019C3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B421-2252-4F03-85D5-B983EBC7ACA2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FB35-9727-4C4C-8E72-F01C112A3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8B8A-AF5B-42E5-84FD-9D6D9FAF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F00C-D1A4-454E-80D8-838EA3BA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6C3C-44E6-4332-8236-58F370BBA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your own web server-Level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EF38-60E9-4947-9773-139E5FEB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Suraj Choudhary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31DBE-E4EA-46CA-8BFF-7A94D72EB21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6EC0-8CC2-4135-B558-8C5CE2167D25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77851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CFF3D-3425-4FAE-B646-F57585D71A7D}"/>
              </a:ext>
            </a:extLst>
          </p:cNvPr>
          <p:cNvSpPr/>
          <p:nvPr/>
        </p:nvSpPr>
        <p:spPr>
          <a:xfrm>
            <a:off x="4551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76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F2E-AD24-4A93-9B08-22AB8908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WEB Server (…previous)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4E2A-D607-4FF3-9022-27FA7436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http = require('http');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//create a server object: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(req, res)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res.write</a:t>
            </a:r>
            <a:r>
              <a:rPr lang="en-US" dirty="0"/>
              <a:t>('Hello World!'); //write a response to the client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(); //end the response</a:t>
            </a:r>
            <a:br>
              <a:rPr lang="en-US" dirty="0"/>
            </a:br>
            <a:r>
              <a:rPr lang="en-US" dirty="0"/>
              <a:t>}).listen(8080); //the server object listens on port 8080</a:t>
            </a:r>
          </a:p>
        </p:txBody>
      </p:sp>
    </p:spTree>
    <p:extLst>
      <p:ext uri="{BB962C8B-B14F-4D97-AF65-F5344CB8AC3E}">
        <p14:creationId xmlns:p14="http://schemas.microsoft.com/office/powerpoint/2010/main" val="42786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300B-3F4B-4F72-87AC-53A7EB5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23E-E523-4C49-BB73-B2D4D1B2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34784" cy="542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to send html content to web client from your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D5F-4639-4ABF-A943-027E6A35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32F9-0F48-43EE-B74E-F05B5015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GET</a:t>
            </a:r>
          </a:p>
          <a:p>
            <a:r>
              <a:rPr lang="en-US" dirty="0"/>
              <a:t>    POST</a:t>
            </a:r>
          </a:p>
          <a:p>
            <a:r>
              <a:rPr lang="en-US" dirty="0"/>
              <a:t>    PUT</a:t>
            </a:r>
          </a:p>
          <a:p>
            <a:r>
              <a:rPr lang="en-US" dirty="0"/>
              <a:t>    HEAD</a:t>
            </a:r>
          </a:p>
          <a:p>
            <a:r>
              <a:rPr lang="en-US" dirty="0"/>
              <a:t>    DELETE</a:t>
            </a:r>
          </a:p>
          <a:p>
            <a:r>
              <a:rPr lang="en-US" dirty="0"/>
              <a:t>    PATCH</a:t>
            </a:r>
          </a:p>
          <a:p>
            <a:r>
              <a:rPr lang="en-US" dirty="0"/>
              <a:t>   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1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DABC-55F0-4DED-B41F-F3625561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GET request from Client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BFAB-CE09-4131-8ACD-7A55507C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GET method is used to retrieve information from the given server using a given URI. Requests using GET should only retrieve data and should have no other effect on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4E25B-D0A2-436D-8AF7-9A9F119812DE}"/>
              </a:ext>
            </a:extLst>
          </p:cNvPr>
          <p:cNvSpPr txBox="1"/>
          <p:nvPr/>
        </p:nvSpPr>
        <p:spPr>
          <a:xfrm>
            <a:off x="1039446" y="5822462"/>
            <a:ext cx="592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Ref: </a:t>
            </a:r>
            <a:r>
              <a:rPr lang="en-US" dirty="0"/>
              <a:t>https://www.tutorialspoint.com/http/http_requests.htm</a:t>
            </a:r>
          </a:p>
        </p:txBody>
      </p:sp>
    </p:spTree>
    <p:extLst>
      <p:ext uri="{BB962C8B-B14F-4D97-AF65-F5344CB8AC3E}">
        <p14:creationId xmlns:p14="http://schemas.microsoft.com/office/powerpoint/2010/main" val="205712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D786-C034-4EAF-B2BF-5335E8D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POST request from client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ABCB-EAEE-4E68-AA8F-F8D4820B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0467"/>
          </a:xfrm>
        </p:spPr>
        <p:txBody>
          <a:bodyPr/>
          <a:lstStyle/>
          <a:p>
            <a:r>
              <a:rPr lang="en-US" dirty="0"/>
              <a:t>A POST request is used to send data to the server, for example, customer information, file upload, etc. using HTML forms.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DD79-1B47-4055-A60F-5D53A0AA8315}"/>
              </a:ext>
            </a:extLst>
          </p:cNvPr>
          <p:cNvSpPr txBox="1"/>
          <p:nvPr/>
        </p:nvSpPr>
        <p:spPr>
          <a:xfrm>
            <a:off x="1039446" y="5822462"/>
            <a:ext cx="592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Ref: </a:t>
            </a:r>
            <a:r>
              <a:rPr lang="en-US" dirty="0"/>
              <a:t>https://www.tutorialspoint.com/http/http_requests.htm</a:t>
            </a:r>
          </a:p>
        </p:txBody>
      </p:sp>
    </p:spTree>
    <p:extLst>
      <p:ext uri="{BB962C8B-B14F-4D97-AF65-F5344CB8AC3E}">
        <p14:creationId xmlns:p14="http://schemas.microsoft.com/office/powerpoint/2010/main" val="27977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D25F-5E15-451E-B6F2-19A28C8D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“Express”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9278-97DB-41D5-B3E7-A777BFCE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makes your life simple……</a:t>
            </a:r>
          </a:p>
          <a:p>
            <a:r>
              <a:rPr lang="en-US" dirty="0"/>
              <a:t>Cut down your programming time in half.</a:t>
            </a:r>
          </a:p>
          <a:p>
            <a:r>
              <a:rPr lang="en-US" dirty="0"/>
              <a:t> All sorts of routing features including routing, separate handlers for put, get, post, etc...</a:t>
            </a:r>
          </a:p>
          <a:p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4768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B804-C154-49BB-920D-EA4DE457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website to control your Devices.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FE96-E64B-4C9B-82E2-529B8A44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4 Rooms on home page.</a:t>
            </a:r>
          </a:p>
          <a:p>
            <a:endParaRPr lang="en-US" dirty="0"/>
          </a:p>
          <a:p>
            <a:r>
              <a:rPr lang="en-US" dirty="0"/>
              <a:t>Each room will have link to other page with more detail about specific Devices in room.</a:t>
            </a:r>
          </a:p>
          <a:p>
            <a:endParaRPr lang="en-US" dirty="0"/>
          </a:p>
          <a:p>
            <a:r>
              <a:rPr lang="en-US" dirty="0"/>
              <a:t>On Click to devices, status of the device will be toggled and the response will be sent to the site with updated status.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A2E6B-903D-456E-92E3-8469DE3EACA8}"/>
              </a:ext>
            </a:extLst>
          </p:cNvPr>
          <p:cNvSpPr/>
          <p:nvPr/>
        </p:nvSpPr>
        <p:spPr>
          <a:xfrm>
            <a:off x="5673969" y="1680308"/>
            <a:ext cx="633046" cy="54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F02DE-5F6D-4BEA-AC9C-F8BAA39F52A0}"/>
              </a:ext>
            </a:extLst>
          </p:cNvPr>
          <p:cNvSpPr/>
          <p:nvPr/>
        </p:nvSpPr>
        <p:spPr>
          <a:xfrm>
            <a:off x="5673969" y="2297723"/>
            <a:ext cx="633046" cy="54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E1CFD-2CF5-43FF-8ADC-45009B26A108}"/>
              </a:ext>
            </a:extLst>
          </p:cNvPr>
          <p:cNvSpPr/>
          <p:nvPr/>
        </p:nvSpPr>
        <p:spPr>
          <a:xfrm>
            <a:off x="6533661" y="1680308"/>
            <a:ext cx="633046" cy="54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B2916-C584-45EA-8484-BF049EC0F952}"/>
              </a:ext>
            </a:extLst>
          </p:cNvPr>
          <p:cNvSpPr/>
          <p:nvPr/>
        </p:nvSpPr>
        <p:spPr>
          <a:xfrm>
            <a:off x="6529753" y="2297723"/>
            <a:ext cx="633046" cy="54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404EB-3DC7-4065-AA24-782AE668C600}"/>
              </a:ext>
            </a:extLst>
          </p:cNvPr>
          <p:cNvSpPr/>
          <p:nvPr/>
        </p:nvSpPr>
        <p:spPr>
          <a:xfrm>
            <a:off x="4196862" y="3298092"/>
            <a:ext cx="3149600" cy="976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jector">
            <a:extLst>
              <a:ext uri="{FF2B5EF4-FFF2-40B4-BE49-F238E27FC236}">
                <a16:creationId xmlns:a16="http://schemas.microsoft.com/office/drawing/2014/main" id="{7069A61D-021B-49A1-97E6-6A7472E6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013" y="3331552"/>
            <a:ext cx="617415" cy="617415"/>
          </a:xfrm>
          <a:prstGeom prst="rect">
            <a:avLst/>
          </a:prstGeom>
        </p:spPr>
      </p:pic>
      <p:pic>
        <p:nvPicPr>
          <p:cNvPr id="12" name="Graphic 11" descr="Streetlight">
            <a:extLst>
              <a:ext uri="{FF2B5EF4-FFF2-40B4-BE49-F238E27FC236}">
                <a16:creationId xmlns:a16="http://schemas.microsoft.com/office/drawing/2014/main" id="{B7B8F161-B393-4276-A8D5-BD0133709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892" y="3399691"/>
            <a:ext cx="547077" cy="547077"/>
          </a:xfrm>
          <a:prstGeom prst="rect">
            <a:avLst/>
          </a:prstGeom>
        </p:spPr>
      </p:pic>
      <p:pic>
        <p:nvPicPr>
          <p:cNvPr id="14" name="Graphic 13" descr="Thermometer">
            <a:extLst>
              <a:ext uri="{FF2B5EF4-FFF2-40B4-BE49-F238E27FC236}">
                <a16:creationId xmlns:a16="http://schemas.microsoft.com/office/drawing/2014/main" id="{D079C042-17CB-4FF0-B247-CEEDD8DF2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276" y="3329353"/>
            <a:ext cx="617415" cy="617415"/>
          </a:xfrm>
          <a:prstGeom prst="rect">
            <a:avLst/>
          </a:prstGeom>
        </p:spPr>
      </p:pic>
      <p:pic>
        <p:nvPicPr>
          <p:cNvPr id="16" name="Graphic 15" descr="Safe">
            <a:extLst>
              <a:ext uri="{FF2B5EF4-FFF2-40B4-BE49-F238E27FC236}">
                <a16:creationId xmlns:a16="http://schemas.microsoft.com/office/drawing/2014/main" id="{037338AF-22B0-44E6-A86A-F54E9E6AD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3998" y="3376491"/>
            <a:ext cx="617415" cy="6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5217-886E-402A-BDBA-04C5DFB6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9E04-7271-406A-B5AD-FB117DB2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PAAS and IAAS.</a:t>
            </a:r>
          </a:p>
          <a:p>
            <a:r>
              <a:rPr lang="en-US" dirty="0"/>
              <a:t>Hosting your webserver on PAAS system.</a:t>
            </a:r>
          </a:p>
          <a:p>
            <a:r>
              <a:rPr lang="en-US" dirty="0"/>
              <a:t>Introduction to RPI (board and features)</a:t>
            </a:r>
          </a:p>
          <a:p>
            <a:r>
              <a:rPr lang="en-US" dirty="0"/>
              <a:t>Different ways of programming RPI</a:t>
            </a:r>
          </a:p>
          <a:p>
            <a:r>
              <a:rPr lang="it-IT" dirty="0"/>
              <a:t>Control GPIO on RPI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your own web server-Level 2</vt:lpstr>
      <vt:lpstr>Create your WEB Server (…previous)</vt:lpstr>
      <vt:lpstr>Problem Statement 1</vt:lpstr>
      <vt:lpstr>HTTP Methods</vt:lpstr>
      <vt:lpstr>Sending a GET request from Client to server</vt:lpstr>
      <vt:lpstr>Sending POST request from client to server</vt:lpstr>
      <vt:lpstr>Introduction to “Express”</vt:lpstr>
      <vt:lpstr>Design a website to control your Devices.</vt:lpstr>
      <vt:lpstr>Next…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web server</dc:title>
  <dc:creator>Choudhary, Suraj (CT RDA DS AA MO MM MT FR-R&amp;D)</dc:creator>
  <cp:keywords>C_Unrestricted</cp:keywords>
  <cp:lastModifiedBy>Choudhary, Suraj (CT RDA DS AA MO MM MT FR-R&amp;D)</cp:lastModifiedBy>
  <cp:revision>65</cp:revision>
  <dcterms:created xsi:type="dcterms:W3CDTF">2019-01-31T04:38:27Z</dcterms:created>
  <dcterms:modified xsi:type="dcterms:W3CDTF">2019-02-20T12:38:20Z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