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4204-8FE8-4203-B20F-FA6D658B5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1917-07EA-43EA-9FB6-4396A7D9A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3B2C-42C3-4F4C-A833-063CB82C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35AF-33DD-419A-82A6-ABD1481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093E-B903-467C-B888-319AF9B1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8625-F11A-4694-A8AF-ECC96E7B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8B4A-BB7D-43EC-87ED-BC401B9F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9111-1C9C-4574-A9DA-ADE411E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27F3-EED5-4537-8D3F-6C732571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D2FE-0FC1-48D4-B9C3-5DE6B3AE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95569-385D-4135-BEBD-5B6B3919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0804F-9C3C-48C1-9D66-3F0A22E7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76772-A922-4C50-BBA2-F4343158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B1D0-99F0-4A8B-8C15-D31B88B7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C6A-D8E6-4492-8180-B2A72A8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F09D-C65A-4A6B-9B0F-C168422C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797A-3894-4638-8652-6297D77C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2294-48F3-4F0C-B858-27180135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BC93-9487-4A0E-93A9-A9935C51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8B0B-9C21-411E-A655-2F5AFD8B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BA56-0F1B-4E5F-96C0-69C47AAD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8445-CFF3-421F-A1C7-C834C20B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20AE-0815-451D-A062-B6CBE2AC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8B0D-DEF9-49C0-8AD4-C4EC3A4A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6B1E-AC4C-4CF6-AD77-DEDA7D26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6A0-716C-410C-8A77-5FC7D21E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C1EA-3441-4CBB-B86F-9B4FA556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4A9DB-4141-458C-BD20-BCD88AA0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0A41-F08F-4D31-9E5C-D65B2E58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7B13-AED0-4D99-B78F-59C9B5F6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F1EB-A5A6-4959-8FB1-4CD9FBAD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A798-E6AB-401F-B6AE-7F52DDBA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0562-A46F-4F5F-808E-F609EAA1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17220-0CC7-451B-9471-20B33ED3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1C02E-64C7-4F9E-B5CF-996293FBC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D037-281C-4953-9DE9-00EB39BAA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3257B-BAF0-41B4-B8D9-A45BDC45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EB69B-42E3-4496-9FE3-A01510E7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EDFEF-41AE-4719-B856-3608628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7825-BD04-4DCF-AD5E-12B324D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A6E53-1385-448E-B9DF-CBC51EB7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B1107-AEF8-4572-BFFD-D7EEF3EC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3C898-0A26-4016-821E-AB308007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196D1-EC4E-4601-A2C8-9D1C2411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0BEE4-4421-4FB7-A076-8A12A29C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AC5E9-6BDE-4CFD-84CE-63298A54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29E-A08E-4DFC-94C6-EAD67408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E7B4-6386-4102-A64D-976C426A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A1C5A-8255-4EA3-ACC4-ABB8C4A97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6A0EF-DE28-49EF-931B-4AF3FA72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5D69-69E6-4AA5-A9B7-E3AB0458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7D8F2-60EF-4D53-B169-81DB5660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91D-3E4D-4384-8759-E989D846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2819D-276B-4E56-8966-D0D88DF8B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A1F8C-F463-44E6-8A79-0D53F480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B489C-D385-43FB-AA6B-7AD9189F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D7DB-9728-480D-B4B3-2D0E4469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90D72-B8AF-4C56-BF43-111BFF8F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2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63483-4501-4EA6-800C-1B61D72D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0105D-EE9A-4C9E-A730-2121834C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D5DE-5F05-42EA-B3A4-09E019C35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B421-2252-4F03-85D5-B983EBC7ACA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FB35-9727-4C4C-8E72-F01C112A3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8B8A-AF5B-42E5-84FD-9D6D9FAF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6C3C-44E6-4332-8236-58F370BBA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your own web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1EF38-60E9-4947-9773-139E5FEB9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Suraj Choudhary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31DBE-E4EA-46CA-8BFF-7A94D72EB21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6EC0-8CC2-4135-B558-8C5CE2167D25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77851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300B-3F4B-4F72-87AC-53A7EB54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523E-E523-4C49-BB73-B2D4D1B24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16876" cy="4351338"/>
          </a:xfrm>
        </p:spPr>
        <p:txBody>
          <a:bodyPr/>
          <a:lstStyle/>
          <a:p>
            <a:r>
              <a:rPr lang="en-US" dirty="0"/>
              <a:t>A Web server is a program that uses HTTP (Hypertext Transfer Protocol) to serve the files that form Web pages to users, in response to their requests, which are forwarded by their computers' HTTP clients.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59CC6-CFD0-4636-978F-990DADFF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77" y="1690688"/>
            <a:ext cx="6320144" cy="38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9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D078-356C-45F2-AC36-E07287C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A460-BCCD-4FE8-83DE-2CAEB9CB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open-source, cross-platform JavaScript run-time environment that executes JavaScript code outside of a browser.</a:t>
            </a:r>
          </a:p>
          <a:p>
            <a:r>
              <a:rPr lang="en-US" dirty="0"/>
              <a:t>Node.js lets developers use JavaScript to write command line tools and for server-side scripting—running scripts server-side to produce dynamic web page content before the page is sent to the user's web browser.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B6E0E-74DA-40CB-8DC1-0B3426FC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87" y="424657"/>
            <a:ext cx="2447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9149-AB0A-4346-937E-16A38A32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Vs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EE84-AD56-46A8-ADD3-087C9936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Server-Side Solution</a:t>
            </a:r>
          </a:p>
          <a:p>
            <a:r>
              <a:rPr lang="en-US" dirty="0"/>
              <a:t>One Language Across the Stack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Non-blocking I/O</a:t>
            </a:r>
          </a:p>
          <a:p>
            <a:r>
              <a:rPr lang="en-US" dirty="0"/>
              <a:t>Event driven</a:t>
            </a:r>
          </a:p>
          <a:p>
            <a:r>
              <a:rPr lang="en-US" dirty="0"/>
              <a:t>Modern, less legacy code encumbered</a:t>
            </a:r>
          </a:p>
          <a:p>
            <a:r>
              <a:rPr lang="en-US" dirty="0"/>
              <a:t>You are responsible for everything</a:t>
            </a:r>
          </a:p>
        </p:txBody>
      </p:sp>
    </p:spTree>
    <p:extLst>
      <p:ext uri="{BB962C8B-B14F-4D97-AF65-F5344CB8AC3E}">
        <p14:creationId xmlns:p14="http://schemas.microsoft.com/office/powerpoint/2010/main" val="242819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DAE8-79E7-4F9E-82C2-D28E88A8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D17E-07E1-4539-BC8F-31B9FC74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Hello World on console.</a:t>
            </a:r>
          </a:p>
          <a:p>
            <a:r>
              <a:rPr lang="en-US" dirty="0"/>
              <a:t>Print number/Date and time in incremental order after every one second.</a:t>
            </a:r>
          </a:p>
          <a:p>
            <a:r>
              <a:rPr lang="en-US" dirty="0"/>
              <a:t>Print message after 5 seconds on screen.</a:t>
            </a:r>
          </a:p>
          <a:p>
            <a:r>
              <a:rPr lang="en-US" dirty="0"/>
              <a:t>JavaScript objects</a:t>
            </a:r>
          </a:p>
          <a:p>
            <a:r>
              <a:rPr lang="en-US" dirty="0"/>
              <a:t>JavaScript JSON</a:t>
            </a:r>
          </a:p>
          <a:p>
            <a:r>
              <a:rPr lang="en-US" dirty="0"/>
              <a:t>JS == and ===</a:t>
            </a:r>
          </a:p>
          <a:p>
            <a:r>
              <a:rPr lang="en-US" dirty="0"/>
              <a:t>require</a:t>
            </a:r>
          </a:p>
        </p:txBody>
      </p:sp>
    </p:spTree>
    <p:extLst>
      <p:ext uri="{BB962C8B-B14F-4D97-AF65-F5344CB8AC3E}">
        <p14:creationId xmlns:p14="http://schemas.microsoft.com/office/powerpoint/2010/main" val="212340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F2E-AD24-4A93-9B08-22AB8908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4E2A-D607-4FF3-9022-27FA7436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http = require('http');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//create a server object:</a:t>
            </a:r>
            <a:br>
              <a:rPr lang="en-US" dirty="0"/>
            </a:br>
            <a:r>
              <a:rPr lang="en-US" dirty="0" err="1"/>
              <a:t>http.createServer</a:t>
            </a:r>
            <a:r>
              <a:rPr lang="en-US" dirty="0"/>
              <a:t>(function (req, res)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res.write</a:t>
            </a:r>
            <a:r>
              <a:rPr lang="en-US" dirty="0"/>
              <a:t>('Hello World!'); //write a response to the client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res.end</a:t>
            </a:r>
            <a:r>
              <a:rPr lang="en-US" dirty="0"/>
              <a:t>(); //end the response</a:t>
            </a:r>
            <a:br>
              <a:rPr lang="en-US" dirty="0"/>
            </a:br>
            <a:r>
              <a:rPr lang="en-US" dirty="0"/>
              <a:t>}).listen(8080); //the server object listens on port 8080</a:t>
            </a:r>
          </a:p>
        </p:txBody>
      </p:sp>
    </p:spTree>
    <p:extLst>
      <p:ext uri="{BB962C8B-B14F-4D97-AF65-F5344CB8AC3E}">
        <p14:creationId xmlns:p14="http://schemas.microsoft.com/office/powerpoint/2010/main" val="4278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197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your own web server</vt:lpstr>
      <vt:lpstr>Introduction to Webserver</vt:lpstr>
      <vt:lpstr>NodeJS</vt:lpstr>
      <vt:lpstr>NodeJS Vs Others</vt:lpstr>
      <vt:lpstr>Lets Get started…</vt:lpstr>
      <vt:lpstr>Create your WEB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own web server</dc:title>
  <dc:creator>Choudhary, Suraj (CT RDA DS AA MO MM MT FR-R&amp;D)</dc:creator>
  <cp:keywords>C_Unrestricted</cp:keywords>
  <cp:lastModifiedBy>Choudhary, Suraj (CT RDA DS AA MO MM MT FR-R&amp;D)</cp:lastModifiedBy>
  <cp:revision>22</cp:revision>
  <dcterms:created xsi:type="dcterms:W3CDTF">2019-01-31T04:38:27Z</dcterms:created>
  <dcterms:modified xsi:type="dcterms:W3CDTF">2019-02-12T11:56:19Z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