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oudharysid31/Datascience/tree/main/Certificat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Choudharysid31/Datascience/tree/main/Certific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66904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Siddharth Choudhary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0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https://github.com/Choudharysid31/Datascience/tree/main/Certificate</a:t>
            </a:r>
            <a:endParaRPr lang="en-IN" sz="20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6243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1903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US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670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https://github.com/Choudharysid31/Datascience/tree/main/Certificate</a:t>
            </a:r>
            <a:endParaRPr lang="en-US"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439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225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2632</Words>
  <Application>Microsoft Office PowerPoint</Application>
  <PresentationFormat>Widescreen</PresentationFormat>
  <Paragraphs>274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SIDDHARTH KUMAR CHOUDHARY</cp:lastModifiedBy>
  <cp:revision>2</cp:revision>
  <cp:lastPrinted>2024-05-14T18:45:20Z</cp:lastPrinted>
  <dcterms:created xsi:type="dcterms:W3CDTF">2021-08-26T16:53:12Z</dcterms:created>
  <dcterms:modified xsi:type="dcterms:W3CDTF">2024-05-14T18:48:49Z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