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Black"/>
      <p:bold r:id="rId7"/>
      <p:boldItalic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Black-bold.fntdata"/><Relationship Id="rId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7454" l="19898" r="14514" t="16808"/>
          <a:stretch/>
        </p:blipFill>
        <p:spPr>
          <a:xfrm>
            <a:off x="1115750" y="351677"/>
            <a:ext cx="1923447" cy="189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7240" l="19752" r="13630" t="9215"/>
          <a:stretch/>
        </p:blipFill>
        <p:spPr>
          <a:xfrm>
            <a:off x="6007481" y="265162"/>
            <a:ext cx="2032788" cy="230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39015" l="20574" r="13143" t="14481"/>
          <a:stretch/>
        </p:blipFill>
        <p:spPr>
          <a:xfrm>
            <a:off x="6222024" y="2934712"/>
            <a:ext cx="2091251" cy="20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37224" l="19675" r="14409" t="16647"/>
          <a:stretch/>
        </p:blipFill>
        <p:spPr>
          <a:xfrm>
            <a:off x="984394" y="2953429"/>
            <a:ext cx="2054818" cy="2033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199300" y="351675"/>
            <a:ext cx="156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 -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Développeuse Front-end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Aïcha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157400" y="1359250"/>
            <a:ext cx="218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Michelle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Cheffe de projet 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Responsable publication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9550" y="1661741"/>
            <a:ext cx="226300" cy="22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280425" y="2953425"/>
            <a:ext cx="15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Cloïs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-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WebDesigner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642525" y="3996875"/>
            <a:ext cx="21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Maxime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Graphiste</a:t>
            </a:r>
            <a:r>
              <a:rPr i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4300" y="4267925"/>
            <a:ext cx="272900" cy="2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45850" y="3290625"/>
            <a:ext cx="313450" cy="1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299250" y="521025"/>
            <a:ext cx="33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#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