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600" y="3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967C0-24EF-A148-B47A-E3DE50CE87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F79CD7-5A9D-E5EE-EAA1-F38C20A193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CEF9F0-5917-C089-70F7-C1744DAAD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46070-4D18-4BE6-8CD2-4CB945CE7026}" type="datetimeFigureOut">
              <a:rPr lang="en-IN" smtClean="0"/>
              <a:t>04-03-2025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5CD12A-4B78-89AE-563F-0A23DA0D3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4A6C12-CB4C-1C0F-9719-43DD7CF38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FFD15-2733-4154-83C7-5098EE2AF4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9399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75CAD-E2CA-D151-8401-27FB7942A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566E57-CB2D-C45E-1278-CBA84018AC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631F13-4DF6-0349-F3CD-78F27B6A1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46070-4D18-4BE6-8CD2-4CB945CE7026}" type="datetimeFigureOut">
              <a:rPr lang="en-IN" smtClean="0"/>
              <a:t>04-03-2025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6F31EF-E521-36F4-6F4D-77FE88D1E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0F401C-240D-F8AF-EBED-6ECD3A785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FFD15-2733-4154-83C7-5098EE2AF4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7236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4C7AC5-1E38-383D-C05D-1A42789BD9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486EDB-AEA7-309E-3AEE-346A18FE49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90210-C3C0-B325-DBF7-C4FF5BA0D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46070-4D18-4BE6-8CD2-4CB945CE7026}" type="datetimeFigureOut">
              <a:rPr lang="en-IN" smtClean="0"/>
              <a:t>04-03-2025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8A0801-8A60-FF1F-85A1-E451BECDC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F316C9-BC5B-876E-0F65-8251F02CE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FFD15-2733-4154-83C7-5098EE2AF4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344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F08BC-9651-CAF2-6575-B172A8653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9DEBA-0744-2414-6430-D0CE58C17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8828AD-80C0-F06E-6D09-D434A2860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46070-4D18-4BE6-8CD2-4CB945CE7026}" type="datetimeFigureOut">
              <a:rPr lang="en-IN" smtClean="0"/>
              <a:t>04-03-2025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827C73-46EF-3671-2CD1-4BA066A9C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31347D-0A96-A09A-BBE2-208AAEE21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FFD15-2733-4154-83C7-5098EE2AF4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524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49EAD-97A6-46A7-D59E-52113FB84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982F18-B6C2-7850-AAD0-98E7FCADC6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5A1A5A-0819-61E9-5F11-FB3AAFB3A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46070-4D18-4BE6-8CD2-4CB945CE7026}" type="datetimeFigureOut">
              <a:rPr lang="en-IN" smtClean="0"/>
              <a:t>04-03-2025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3A2C3E-3BCF-424C-824A-6BEE7F2EB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EECA26-D1C7-2A3A-3D8A-9A31FB570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FFD15-2733-4154-83C7-5098EE2AF4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9611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41BCB-3B3E-1923-706F-9AC58CB02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E74911-33A6-EC39-DA31-F93FB19A56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6A09C4-A41D-BF18-B455-807F4482E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552F2D-00E3-907F-1815-438019755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46070-4D18-4BE6-8CD2-4CB945CE7026}" type="datetimeFigureOut">
              <a:rPr lang="en-IN" smtClean="0"/>
              <a:t>04-03-2025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327709-1DF2-43F9-0885-618B63CC2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DF0617-3454-9EE1-DAFB-842350D6A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FFD15-2733-4154-83C7-5098EE2AF4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2704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DCA5D-0F5A-DCB7-7E92-F110B5DB7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A856FD-44C4-67A6-5155-1A42DB4A73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1AFC79-96E0-9C24-D7AD-D09468071B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85B101-3E31-F418-6278-B00F1E9EC6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7CCA3A-F941-4684-410B-CDD08A2C74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B423A7-4C5D-2ED3-A547-AC04C8EC3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46070-4D18-4BE6-8CD2-4CB945CE7026}" type="datetimeFigureOut">
              <a:rPr lang="en-IN" smtClean="0"/>
              <a:t>04-03-2025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335A19-30C6-1E89-F5BF-0C0F77789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47A0FB-ADC6-8B17-D462-8E8C5D499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FFD15-2733-4154-83C7-5098EE2AF4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6947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A3002-4068-2A90-05EE-5E3586933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AD1427-C2A8-04FC-F077-1E1DB4407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46070-4D18-4BE6-8CD2-4CB945CE7026}" type="datetimeFigureOut">
              <a:rPr lang="en-IN" smtClean="0"/>
              <a:t>04-03-2025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3E1B22-2F61-EF9D-2AB2-52D6CC2C4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8D4922-AEA4-EE98-8A97-E18BDC0FA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FFD15-2733-4154-83C7-5098EE2AF4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9540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7F1E2A-EB69-0462-A590-6B6540B5D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46070-4D18-4BE6-8CD2-4CB945CE7026}" type="datetimeFigureOut">
              <a:rPr lang="en-IN" smtClean="0"/>
              <a:t>04-03-2025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2932AB-4C62-3FBC-5FCA-BAC0911DB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E72355-195D-0C7E-D5B1-B4B4A493F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FFD15-2733-4154-83C7-5098EE2AF4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53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6D7B9-6CF8-19D3-ABE2-DBA13CEC0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F01B6C-3B4B-6CB6-4B22-1409BCD56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BF7027-0652-6C95-2DE2-192FDDB18C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CFDFD4-4673-2522-2059-BEC5490B9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46070-4D18-4BE6-8CD2-4CB945CE7026}" type="datetimeFigureOut">
              <a:rPr lang="en-IN" smtClean="0"/>
              <a:t>04-03-2025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783643-4F40-E8F6-2567-74B458AB4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84FB35-EDB2-14B1-A7C8-580DC3F8F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FFD15-2733-4154-83C7-5098EE2AF4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8925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D4C10-B597-85A2-D4FF-C59E3360A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F1C09A-116F-D624-D4A2-AD96688E2D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F67899-C69B-61BF-E381-226528DEE9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F7DD17-97B5-4F75-351C-C262042E2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46070-4D18-4BE6-8CD2-4CB945CE7026}" type="datetimeFigureOut">
              <a:rPr lang="en-IN" smtClean="0"/>
              <a:t>04-03-2025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0C97F3-10B6-3659-6E50-6ECBB9438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B0EF10-DF3C-6A61-EF20-A017A8A3B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FFD15-2733-4154-83C7-5098EE2AF4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8601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6A2746-363F-5B72-D62C-DDF1EFFB1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BB097F-21BE-A80F-5EA4-834061E457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B0BDCA-AF9B-9FAB-07D9-2741D492FD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046070-4D18-4BE6-8CD2-4CB945CE7026}" type="datetimeFigureOut">
              <a:rPr lang="en-IN" smtClean="0"/>
              <a:t>04-03-2025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5BD3CB-36FA-D457-04F3-7944B48960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F62C5C-258B-061C-C541-39416856E5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4FFD15-2733-4154-83C7-5098EE2AF4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7629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715EDC17-86FD-75FF-C861-0C3298E91FA6}"/>
              </a:ext>
            </a:extLst>
          </p:cNvPr>
          <p:cNvSpPr/>
          <p:nvPr/>
        </p:nvSpPr>
        <p:spPr>
          <a:xfrm>
            <a:off x="723729" y="358878"/>
            <a:ext cx="688258" cy="68825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ibbon: Tilted Up 2">
            <a:extLst>
              <a:ext uri="{FF2B5EF4-FFF2-40B4-BE49-F238E27FC236}">
                <a16:creationId xmlns:a16="http://schemas.microsoft.com/office/drawing/2014/main" id="{D6E46FBA-D580-2719-9FC2-F75B4BB22D16}"/>
              </a:ext>
            </a:extLst>
          </p:cNvPr>
          <p:cNvSpPr/>
          <p:nvPr/>
        </p:nvSpPr>
        <p:spPr>
          <a:xfrm>
            <a:off x="3048000" y="285135"/>
            <a:ext cx="6233652" cy="688258"/>
          </a:xfrm>
          <a:prstGeom prst="ribbon2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0EEBF13-769E-5EC2-59D1-6EDF88117678}"/>
              </a:ext>
            </a:extLst>
          </p:cNvPr>
          <p:cNvGrpSpPr/>
          <p:nvPr/>
        </p:nvGrpSpPr>
        <p:grpSpPr>
          <a:xfrm>
            <a:off x="10638067" y="-184356"/>
            <a:ext cx="1627239" cy="1627239"/>
            <a:chOff x="10822857" y="-125363"/>
            <a:chExt cx="1627239" cy="1627239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3284F19-E327-4F13-1672-106D31648BED}"/>
                </a:ext>
              </a:extLst>
            </p:cNvPr>
            <p:cNvGrpSpPr/>
            <p:nvPr/>
          </p:nvGrpSpPr>
          <p:grpSpPr>
            <a:xfrm>
              <a:off x="11238271" y="290051"/>
              <a:ext cx="796413" cy="1140542"/>
              <a:chOff x="4267200" y="1524000"/>
              <a:chExt cx="796413" cy="1140542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3F0E398E-2D37-E5EF-069D-B136391D90AE}"/>
                  </a:ext>
                </a:extLst>
              </p:cNvPr>
              <p:cNvSpPr/>
              <p:nvPr/>
            </p:nvSpPr>
            <p:spPr>
              <a:xfrm>
                <a:off x="4267200" y="1524000"/>
                <a:ext cx="796413" cy="796413"/>
              </a:xfrm>
              <a:prstGeom prst="ellipse">
                <a:avLst/>
              </a:prstGeom>
              <a:solidFill>
                <a:schemeClr val="tx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DC4B2786-BA2A-5039-A12D-FB0DA9C96717}"/>
                  </a:ext>
                </a:extLst>
              </p:cNvPr>
              <p:cNvSpPr/>
              <p:nvPr/>
            </p:nvSpPr>
            <p:spPr>
              <a:xfrm>
                <a:off x="4503175" y="1651820"/>
                <a:ext cx="324464" cy="324464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FB707D05-4AFD-060F-8EE1-0BE8438C38D0}"/>
                  </a:ext>
                </a:extLst>
              </p:cNvPr>
              <p:cNvSpPr/>
              <p:nvPr/>
            </p:nvSpPr>
            <p:spPr>
              <a:xfrm>
                <a:off x="4399936" y="1976284"/>
                <a:ext cx="530941" cy="688258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</p:grpSp>
        <p:sp>
          <p:nvSpPr>
            <p:cNvPr id="13" name="Circle: Hollow 12">
              <a:extLst>
                <a:ext uri="{FF2B5EF4-FFF2-40B4-BE49-F238E27FC236}">
                  <a16:creationId xmlns:a16="http://schemas.microsoft.com/office/drawing/2014/main" id="{3329E2DC-3FBD-30DD-98DD-9E57CFBB5BB6}"/>
                </a:ext>
              </a:extLst>
            </p:cNvPr>
            <p:cNvSpPr/>
            <p:nvPr/>
          </p:nvSpPr>
          <p:spPr>
            <a:xfrm>
              <a:off x="10822857" y="-125363"/>
              <a:ext cx="1627239" cy="1627239"/>
            </a:xfrm>
            <a:prstGeom prst="donu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</p:grp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BF38AB9-74C0-5F90-ED75-DDC0B18DE650}"/>
              </a:ext>
            </a:extLst>
          </p:cNvPr>
          <p:cNvSpPr/>
          <p:nvPr/>
        </p:nvSpPr>
        <p:spPr>
          <a:xfrm>
            <a:off x="474842" y="1371600"/>
            <a:ext cx="2500132" cy="5002098"/>
          </a:xfrm>
          <a:prstGeom prst="roundRect">
            <a:avLst/>
          </a:prstGeom>
          <a:pattFill prst="openDmnd">
            <a:fgClr>
              <a:schemeClr val="accent2">
                <a:lumMod val="75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6369F3D4-0AAB-C55E-3836-17B31C4023EA}"/>
              </a:ext>
            </a:extLst>
          </p:cNvPr>
          <p:cNvSpPr/>
          <p:nvPr/>
        </p:nvSpPr>
        <p:spPr>
          <a:xfrm>
            <a:off x="9388001" y="1351935"/>
            <a:ext cx="2500132" cy="5021763"/>
          </a:xfrm>
          <a:prstGeom prst="roundRect">
            <a:avLst/>
          </a:prstGeom>
          <a:pattFill prst="horzBrick">
            <a:fgClr>
              <a:schemeClr val="accent2">
                <a:lumMod val="75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E771EAE0-B013-292E-9C13-FEFB0830B33E}"/>
              </a:ext>
            </a:extLst>
          </p:cNvPr>
          <p:cNvSpPr/>
          <p:nvPr/>
        </p:nvSpPr>
        <p:spPr>
          <a:xfrm>
            <a:off x="3378344" y="1442883"/>
            <a:ext cx="5798917" cy="4930815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74F2FFF2-6640-6422-141B-4B8241198408}"/>
              </a:ext>
            </a:extLst>
          </p:cNvPr>
          <p:cNvSpPr/>
          <p:nvPr/>
        </p:nvSpPr>
        <p:spPr>
          <a:xfrm>
            <a:off x="3611301" y="2141316"/>
            <a:ext cx="1597307" cy="1053297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46000">
                <a:schemeClr val="accent6">
                  <a:lumMod val="95000"/>
                  <a:lumOff val="5000"/>
                </a:schemeClr>
              </a:gs>
              <a:gs pos="100000">
                <a:schemeClr val="accent6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1D6A2482-8600-277E-1590-4112132EE779}"/>
              </a:ext>
            </a:extLst>
          </p:cNvPr>
          <p:cNvSpPr/>
          <p:nvPr/>
        </p:nvSpPr>
        <p:spPr>
          <a:xfrm>
            <a:off x="5512411" y="2141316"/>
            <a:ext cx="1597307" cy="1053297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46000">
                <a:schemeClr val="accent6">
                  <a:lumMod val="95000"/>
                  <a:lumOff val="5000"/>
                </a:schemeClr>
              </a:gs>
              <a:gs pos="100000">
                <a:schemeClr val="accent6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4A68B6F0-79A0-19DB-E709-D2C8741D0403}"/>
              </a:ext>
            </a:extLst>
          </p:cNvPr>
          <p:cNvSpPr/>
          <p:nvPr/>
        </p:nvSpPr>
        <p:spPr>
          <a:xfrm>
            <a:off x="7413521" y="2141316"/>
            <a:ext cx="1597307" cy="1053297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46000">
                <a:schemeClr val="accent6">
                  <a:lumMod val="95000"/>
                  <a:lumOff val="5000"/>
                </a:schemeClr>
              </a:gs>
              <a:gs pos="100000">
                <a:schemeClr val="accent6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B54A24A8-57C6-B768-5340-9D7452E40606}"/>
              </a:ext>
            </a:extLst>
          </p:cNvPr>
          <p:cNvSpPr/>
          <p:nvPr/>
        </p:nvSpPr>
        <p:spPr>
          <a:xfrm>
            <a:off x="4567519" y="3336167"/>
            <a:ext cx="1597307" cy="1053297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46000">
                <a:schemeClr val="accent6">
                  <a:lumMod val="95000"/>
                  <a:lumOff val="5000"/>
                </a:schemeClr>
              </a:gs>
              <a:gs pos="100000">
                <a:schemeClr val="accent6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D9AA79FB-307F-B6F7-096E-47D7E1B9F7AB}"/>
              </a:ext>
            </a:extLst>
          </p:cNvPr>
          <p:cNvSpPr/>
          <p:nvPr/>
        </p:nvSpPr>
        <p:spPr>
          <a:xfrm>
            <a:off x="6614867" y="3366397"/>
            <a:ext cx="1597307" cy="1053297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46000">
                <a:schemeClr val="accent6">
                  <a:lumMod val="95000"/>
                  <a:lumOff val="5000"/>
                </a:schemeClr>
              </a:gs>
              <a:gs pos="100000">
                <a:schemeClr val="accent6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E32DB961-0EB4-E5FA-B72F-9279D6A1EEF3}"/>
              </a:ext>
            </a:extLst>
          </p:cNvPr>
          <p:cNvSpPr/>
          <p:nvPr/>
        </p:nvSpPr>
        <p:spPr>
          <a:xfrm>
            <a:off x="3719796" y="4889184"/>
            <a:ext cx="5116011" cy="105329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8375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AE74159-3F25-F69A-56D4-48994C842FB8}"/>
              </a:ext>
            </a:extLst>
          </p:cNvPr>
          <p:cNvSpPr/>
          <p:nvPr/>
        </p:nvSpPr>
        <p:spPr>
          <a:xfrm>
            <a:off x="532436" y="1442883"/>
            <a:ext cx="8241175" cy="487294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0AB4B85-7F21-E0A8-776D-D3666B961524}"/>
              </a:ext>
            </a:extLst>
          </p:cNvPr>
          <p:cNvSpPr/>
          <p:nvPr/>
        </p:nvSpPr>
        <p:spPr>
          <a:xfrm>
            <a:off x="723729" y="358878"/>
            <a:ext cx="688258" cy="68825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ibbon: Tilted Up 3">
            <a:extLst>
              <a:ext uri="{FF2B5EF4-FFF2-40B4-BE49-F238E27FC236}">
                <a16:creationId xmlns:a16="http://schemas.microsoft.com/office/drawing/2014/main" id="{7C7ABE92-4931-C054-771B-1DA9DEFC91F4}"/>
              </a:ext>
            </a:extLst>
          </p:cNvPr>
          <p:cNvSpPr/>
          <p:nvPr/>
        </p:nvSpPr>
        <p:spPr>
          <a:xfrm>
            <a:off x="3048000" y="285135"/>
            <a:ext cx="6233652" cy="688258"/>
          </a:xfrm>
          <a:prstGeom prst="ribbon2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1C23063-720A-30C6-8B9C-6B0F1BF406CF}"/>
              </a:ext>
            </a:extLst>
          </p:cNvPr>
          <p:cNvGrpSpPr/>
          <p:nvPr/>
        </p:nvGrpSpPr>
        <p:grpSpPr>
          <a:xfrm>
            <a:off x="10638067" y="-184356"/>
            <a:ext cx="1627239" cy="1627239"/>
            <a:chOff x="10822857" y="-125363"/>
            <a:chExt cx="1627239" cy="1627239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3825EF9-9F86-AE6D-D6D7-FF09450317F5}"/>
                </a:ext>
              </a:extLst>
            </p:cNvPr>
            <p:cNvGrpSpPr/>
            <p:nvPr/>
          </p:nvGrpSpPr>
          <p:grpSpPr>
            <a:xfrm>
              <a:off x="11238271" y="290051"/>
              <a:ext cx="796413" cy="1140542"/>
              <a:chOff x="4267200" y="1524000"/>
              <a:chExt cx="796413" cy="1140542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28885F57-B4F7-63D5-37F6-D831696179CA}"/>
                  </a:ext>
                </a:extLst>
              </p:cNvPr>
              <p:cNvSpPr/>
              <p:nvPr/>
            </p:nvSpPr>
            <p:spPr>
              <a:xfrm>
                <a:off x="4267200" y="1524000"/>
                <a:ext cx="796413" cy="796413"/>
              </a:xfrm>
              <a:prstGeom prst="ellipse">
                <a:avLst/>
              </a:prstGeom>
              <a:solidFill>
                <a:schemeClr val="tx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A1E449ED-90D0-3DFD-CBFC-058B84D720F8}"/>
                  </a:ext>
                </a:extLst>
              </p:cNvPr>
              <p:cNvSpPr/>
              <p:nvPr/>
            </p:nvSpPr>
            <p:spPr>
              <a:xfrm>
                <a:off x="4503175" y="1651820"/>
                <a:ext cx="324464" cy="324464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BEB4ABC2-D785-84B8-77F9-DE0C85C0814C}"/>
                  </a:ext>
                </a:extLst>
              </p:cNvPr>
              <p:cNvSpPr/>
              <p:nvPr/>
            </p:nvSpPr>
            <p:spPr>
              <a:xfrm>
                <a:off x="4399936" y="1976284"/>
                <a:ext cx="530941" cy="688258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</p:grpSp>
        <p:sp>
          <p:nvSpPr>
            <p:cNvPr id="7" name="Circle: Hollow 6">
              <a:extLst>
                <a:ext uri="{FF2B5EF4-FFF2-40B4-BE49-F238E27FC236}">
                  <a16:creationId xmlns:a16="http://schemas.microsoft.com/office/drawing/2014/main" id="{96724683-C2A1-7F89-BD98-F9475BCFD2CE}"/>
                </a:ext>
              </a:extLst>
            </p:cNvPr>
            <p:cNvSpPr/>
            <p:nvPr/>
          </p:nvSpPr>
          <p:spPr>
            <a:xfrm>
              <a:off x="10822857" y="-125363"/>
              <a:ext cx="1627239" cy="1627239"/>
            </a:xfrm>
            <a:prstGeom prst="donu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</p:grp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F040B03-7454-C7AD-1885-25916F5F3D2A}"/>
              </a:ext>
            </a:extLst>
          </p:cNvPr>
          <p:cNvSpPr/>
          <p:nvPr/>
        </p:nvSpPr>
        <p:spPr>
          <a:xfrm>
            <a:off x="9572263" y="1794076"/>
            <a:ext cx="2419109" cy="400484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0124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500E6E3-0F4E-F405-35B2-A82C880DF52B}"/>
              </a:ext>
            </a:extLst>
          </p:cNvPr>
          <p:cNvSpPr/>
          <p:nvPr/>
        </p:nvSpPr>
        <p:spPr>
          <a:xfrm>
            <a:off x="208344" y="231493"/>
            <a:ext cx="5532699" cy="44215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A7EF7B0-9E58-C103-08D2-84DABE418A1C}"/>
              </a:ext>
            </a:extLst>
          </p:cNvPr>
          <p:cNvSpPr/>
          <p:nvPr/>
        </p:nvSpPr>
        <p:spPr>
          <a:xfrm>
            <a:off x="951052" y="1150232"/>
            <a:ext cx="4109013" cy="5092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Name</a:t>
            </a:r>
          </a:p>
          <a:p>
            <a:pPr algn="ctr"/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C1BC5-450E-435C-0A87-E5E073D70F40}"/>
              </a:ext>
            </a:extLst>
          </p:cNvPr>
          <p:cNvSpPr/>
          <p:nvPr/>
        </p:nvSpPr>
        <p:spPr>
          <a:xfrm>
            <a:off x="951053" y="1970588"/>
            <a:ext cx="4109013" cy="5092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Mobile no.</a:t>
            </a:r>
          </a:p>
          <a:p>
            <a:pPr algn="ctr"/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8E75202-62F6-940E-D6D2-160DE24729CB}"/>
              </a:ext>
            </a:extLst>
          </p:cNvPr>
          <p:cNvSpPr/>
          <p:nvPr/>
        </p:nvSpPr>
        <p:spPr>
          <a:xfrm>
            <a:off x="951053" y="2837243"/>
            <a:ext cx="4109013" cy="5092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Organization</a:t>
            </a:r>
          </a:p>
          <a:p>
            <a:pPr algn="ctr"/>
            <a:endParaRPr lang="en-IN" dirty="0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AFA28BFA-C23A-E7F3-A618-D12F4ADFA34C}"/>
              </a:ext>
            </a:extLst>
          </p:cNvPr>
          <p:cNvSpPr/>
          <p:nvPr/>
        </p:nvSpPr>
        <p:spPr>
          <a:xfrm>
            <a:off x="6096000" y="2045824"/>
            <a:ext cx="1458410" cy="86810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694EBB2-35AB-BD54-8DFC-B6C6976FF9AE}"/>
              </a:ext>
            </a:extLst>
          </p:cNvPr>
          <p:cNvSpPr/>
          <p:nvPr/>
        </p:nvSpPr>
        <p:spPr>
          <a:xfrm>
            <a:off x="7826416" y="231493"/>
            <a:ext cx="3979762" cy="44215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475E6BD-E80B-8646-14D8-BB304C04225E}"/>
              </a:ext>
            </a:extLst>
          </p:cNvPr>
          <p:cNvSpPr/>
          <p:nvPr/>
        </p:nvSpPr>
        <p:spPr>
          <a:xfrm>
            <a:off x="8569123" y="1150232"/>
            <a:ext cx="2955681" cy="5092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User ID</a:t>
            </a:r>
          </a:p>
          <a:p>
            <a:pPr algn="ctr"/>
            <a:endParaRPr lang="en-IN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51F9FDF-8354-B52E-A521-7DDED87EA99D}"/>
              </a:ext>
            </a:extLst>
          </p:cNvPr>
          <p:cNvSpPr/>
          <p:nvPr/>
        </p:nvSpPr>
        <p:spPr>
          <a:xfrm>
            <a:off x="8569124" y="1970588"/>
            <a:ext cx="2955681" cy="5092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Password</a:t>
            </a:r>
          </a:p>
          <a:p>
            <a:pPr algn="ctr"/>
            <a:endParaRPr lang="en-IN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BBCE67B-DCA7-DC6F-8F06-C8AE79C5648A}"/>
              </a:ext>
            </a:extLst>
          </p:cNvPr>
          <p:cNvSpPr/>
          <p:nvPr/>
        </p:nvSpPr>
        <p:spPr>
          <a:xfrm>
            <a:off x="8569124" y="2837243"/>
            <a:ext cx="2955681" cy="5092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Confirm Password</a:t>
            </a:r>
          </a:p>
          <a:p>
            <a:pPr algn="ctr"/>
            <a:endParaRPr lang="en-IN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4CB8DFD-88D2-D16A-72A7-ECFD19D443A2}"/>
              </a:ext>
            </a:extLst>
          </p:cNvPr>
          <p:cNvSpPr/>
          <p:nvPr/>
        </p:nvSpPr>
        <p:spPr>
          <a:xfrm>
            <a:off x="3935392" y="5230311"/>
            <a:ext cx="7303626" cy="12761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792379A6-BE63-D584-21AA-78CB9734816A}"/>
              </a:ext>
            </a:extLst>
          </p:cNvPr>
          <p:cNvSpPr/>
          <p:nvPr/>
        </p:nvSpPr>
        <p:spPr>
          <a:xfrm>
            <a:off x="4745620" y="5393803"/>
            <a:ext cx="2060294" cy="47456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User ID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542D8782-EC63-AA4A-0811-393015D52239}"/>
              </a:ext>
            </a:extLst>
          </p:cNvPr>
          <p:cNvSpPr/>
          <p:nvPr/>
        </p:nvSpPr>
        <p:spPr>
          <a:xfrm>
            <a:off x="7008471" y="5451677"/>
            <a:ext cx="2060294" cy="47456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Password</a:t>
            </a:r>
            <a:endParaRPr lang="en-IN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9C0061B-5403-B59D-3BE1-97B61A57B157}"/>
              </a:ext>
            </a:extLst>
          </p:cNvPr>
          <p:cNvSpPr/>
          <p:nvPr/>
        </p:nvSpPr>
        <p:spPr>
          <a:xfrm>
            <a:off x="9259747" y="5453124"/>
            <a:ext cx="1979271" cy="50928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Reset Password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738809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15</Words>
  <Application>Microsoft Office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Aditya Chouhan</dc:creator>
  <cp:lastModifiedBy>Aditya Chouhan</cp:lastModifiedBy>
  <cp:revision>1</cp:revision>
  <dcterms:created xsi:type="dcterms:W3CDTF">2025-03-04T08:45:51Z</dcterms:created>
  <dcterms:modified xsi:type="dcterms:W3CDTF">2025-03-04T09:25:25Z</dcterms:modified>
</cp:coreProperties>
</file>