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fr-F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7C62CCE-1860-4FA4-8EB5-D2A3BE5AB4B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3A0BCA59-6479-487B-AE8B-DCD526A8E3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2C9DD2B-3509-4556-A556-6D10C00486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0CED87-9D3C-4816-A7A1-22CDBFC5EF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B987A8F-F61F-4332-A8F9-6C960E7639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EAEEF29-93CF-464A-9DB9-90D093F3CF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CCB4CAA-D65F-4FEF-80A8-60CAB3CB82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CBF57B1-93FD-4DC4-B97F-1D858C119C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59C1A7D-45C0-4528-8CC6-1B4BDB97AE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2E6019D-71A0-4782-AB20-632C0BD93F4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8DCDC1C-6BD8-4FC8-AEAA-18C143BEC9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fr-F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o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if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z 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s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y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u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e</a:t>
            </a:r>
            <a:endParaRPr b="0" lang="fr-FR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B53A1A0-93F6-44F4-BDFE-0F9E9F711B29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32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3B26E07-3ECF-4375-8BAE-81DE011423F8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32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Cliquez pour éditer le format du plan de texte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Second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Troisième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Quatrième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Cinquième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Sixième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chemeClr val="dk1"/>
                </a:solidFill>
                <a:latin typeface="Calibri"/>
              </a:rPr>
              <a:t>Septième niveau de plan</a:t>
            </a:r>
            <a:endParaRPr b="0" lang="fr-FR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16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01E39FD-E6B5-477A-AFA4-080CF5B886C5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o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di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fi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z 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le 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st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yl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e 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u 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tit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re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8E63DCF-4DA8-42B7-8D40-C6CF7BFF6CD7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o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f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z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s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y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u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E4F5054-245D-4C63-A5CF-BF083F485C87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DD59E1-BB2F-4337-A65A-405D85A72318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60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fr-FR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Cliquez pour modifier les styles du texte du masque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BA1F7BF-F7B7-4386-8ADF-5C9699F54C70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FC84411-F597-43E8-9E0D-4B27ED354BAE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fr-FR" sz="24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800" spc="-1" strike="noStrike">
                <a:solidFill>
                  <a:schemeClr val="dk1"/>
                </a:solidFill>
                <a:latin typeface="Calibri"/>
              </a:rPr>
              <a:t>Cliquez pour modifier les styles du texte du masque</a:t>
            </a:r>
            <a:endParaRPr b="0" lang="fr-FR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chemeClr val="dk1"/>
                </a:solidFill>
                <a:latin typeface="Calibri"/>
              </a:rPr>
              <a:t>Deuxième niveau</a:t>
            </a:r>
            <a:endParaRPr b="0" lang="fr-FR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2000" spc="-1" strike="noStrike">
                <a:solidFill>
                  <a:schemeClr val="dk1"/>
                </a:solidFill>
                <a:latin typeface="Calibri"/>
              </a:rPr>
              <a:t>Troisième niveau</a:t>
            </a:r>
            <a:endParaRPr b="0" lang="fr-FR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Quatrième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Cinquième niveau</a:t>
            </a:r>
            <a:endParaRPr b="0" lang="fr-FR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E6F4069-FD37-4D5C-AA9F-E66C1C93BA37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fr-FR" sz="4400" spc="-1" strike="noStrike">
                <a:solidFill>
                  <a:schemeClr val="dk1"/>
                </a:solidFill>
                <a:latin typeface="Calibri Light"/>
              </a:rPr>
              <a:t>Modifiez le style du titre</a:t>
            </a:r>
            <a:endParaRPr b="0" lang="fr-FR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973CBA9-C36E-4F0D-959D-DADED140C6AF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&lt;date/heure&gt;</a:t>
            </a:r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fr-F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fr-FR" sz="1400" spc="-1" strike="noStrike">
                <a:solidFill>
                  <a:srgbClr val="000000"/>
                </a:solidFill>
                <a:latin typeface="Times New Roman"/>
              </a:rPr>
              <a:t>&lt;pied de page&gt;</a:t>
            </a:r>
            <a:endParaRPr b="0" lang="fr-F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22162BB-C213-482C-958A-D1253E4907C7}" type="slidenum">
              <a:rPr b="0" lang="fr-FR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&lt;numéro&gt;</a:t>
            </a:fld>
            <a:endParaRPr b="0" lang="fr-FR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Ellipse 3"/>
          <p:cNvSpPr/>
          <p:nvPr/>
        </p:nvSpPr>
        <p:spPr>
          <a:xfrm>
            <a:off x="2843280" y="254304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6" name="Connecteur droit 5"/>
          <p:cNvCxnSpPr>
            <a:stCxn id="65" idx="2"/>
            <a:endCxn id="65" idx="6"/>
          </p:cNvCxnSpPr>
          <p:nvPr/>
        </p:nvCxnSpPr>
        <p:spPr>
          <a:xfrm>
            <a:off x="2843280" y="315720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67" name="Connecteur droit 9"/>
          <p:cNvCxnSpPr>
            <a:endCxn id="65" idx="4"/>
          </p:cNvCxnSpPr>
          <p:nvPr/>
        </p:nvCxnSpPr>
        <p:spPr>
          <a:xfrm>
            <a:off x="3493080" y="3157200"/>
            <a:ext cx="72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68" name="ZoneTexte 10"/>
          <p:cNvSpPr/>
          <p:nvPr/>
        </p:nvSpPr>
        <p:spPr>
          <a:xfrm>
            <a:off x="2919240" y="2730960"/>
            <a:ext cx="1147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N° d’étape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ZoneTexte 11"/>
          <p:cNvSpPr/>
          <p:nvPr/>
        </p:nvSpPr>
        <p:spPr>
          <a:xfrm>
            <a:off x="2886120" y="3183120"/>
            <a:ext cx="64980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Date au plus tôt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ZoneTexte 12"/>
          <p:cNvSpPr/>
          <p:nvPr/>
        </p:nvSpPr>
        <p:spPr>
          <a:xfrm>
            <a:off x="3436200" y="3214800"/>
            <a:ext cx="64980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Date au plus tard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Ellipse 14"/>
          <p:cNvSpPr/>
          <p:nvPr/>
        </p:nvSpPr>
        <p:spPr>
          <a:xfrm>
            <a:off x="6396120" y="254304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72" name="Connecteur droit 15"/>
          <p:cNvCxnSpPr>
            <a:stCxn id="71" idx="2"/>
            <a:endCxn id="71" idx="6"/>
          </p:cNvCxnSpPr>
          <p:nvPr/>
        </p:nvCxnSpPr>
        <p:spPr>
          <a:xfrm>
            <a:off x="6396120" y="315720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73" name="Connecteur droit 16"/>
          <p:cNvCxnSpPr>
            <a:endCxn id="71" idx="4"/>
          </p:cNvCxnSpPr>
          <p:nvPr/>
        </p:nvCxnSpPr>
        <p:spPr>
          <a:xfrm>
            <a:off x="7045920" y="3157200"/>
            <a:ext cx="72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74" name="ZoneTexte 17"/>
          <p:cNvSpPr/>
          <p:nvPr/>
        </p:nvSpPr>
        <p:spPr>
          <a:xfrm>
            <a:off x="6472080" y="2730960"/>
            <a:ext cx="1147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N° d’étape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ZoneTexte 18"/>
          <p:cNvSpPr/>
          <p:nvPr/>
        </p:nvSpPr>
        <p:spPr>
          <a:xfrm>
            <a:off x="6438960" y="3183120"/>
            <a:ext cx="64980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Date au plus tôt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ZoneTexte 19"/>
          <p:cNvSpPr/>
          <p:nvPr/>
        </p:nvSpPr>
        <p:spPr>
          <a:xfrm>
            <a:off x="6989040" y="3214800"/>
            <a:ext cx="649800" cy="39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Date au plus tard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7" name="Connecteur droit avec flèche 20"/>
          <p:cNvCxnSpPr>
            <a:stCxn id="65" idx="6"/>
            <a:endCxn id="71" idx="2"/>
          </p:cNvCxnSpPr>
          <p:nvPr/>
        </p:nvCxnSpPr>
        <p:spPr>
          <a:xfrm>
            <a:off x="4143240" y="3157200"/>
            <a:ext cx="2253240" cy="360"/>
          </a:xfrm>
          <a:prstGeom prst="straightConnector1">
            <a:avLst/>
          </a:prstGeom>
          <a:ln w="28575">
            <a:solidFill>
              <a:srgbClr val="000000"/>
            </a:solidFill>
            <a:tailEnd len="med" type="triangle" w="med"/>
          </a:ln>
        </p:spPr>
      </p:cxnSp>
      <p:sp>
        <p:nvSpPr>
          <p:cNvPr id="78" name="ZoneTexte 21"/>
          <p:cNvSpPr/>
          <p:nvPr/>
        </p:nvSpPr>
        <p:spPr>
          <a:xfrm>
            <a:off x="4975560" y="2874960"/>
            <a:ext cx="58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A30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ZoneTexte 22"/>
          <p:cNvSpPr/>
          <p:nvPr/>
        </p:nvSpPr>
        <p:spPr>
          <a:xfrm>
            <a:off x="5566680" y="4126680"/>
            <a:ext cx="34945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fr-FR" sz="1400" spc="-1" strike="noStrike">
                <a:solidFill>
                  <a:schemeClr val="dk1"/>
                </a:solidFill>
                <a:latin typeface="Book Antiqua"/>
              </a:rPr>
              <a:t>Identifiant + durée de tâche (par exemple)</a:t>
            </a:r>
            <a:endParaRPr b="0" lang="fr-FR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0" name="Connecteur en angle 24"/>
          <p:cNvCxnSpPr>
            <a:stCxn id="78" idx="2"/>
            <a:endCxn id="79" idx="1"/>
          </p:cNvCxnSpPr>
          <p:nvPr/>
        </p:nvCxnSpPr>
        <p:spPr>
          <a:xfrm flipH="1" rot="16200000">
            <a:off x="4898520" y="3609720"/>
            <a:ext cx="1039680" cy="297720"/>
          </a:xfrm>
          <a:prstGeom prst="bentConnector2">
            <a:avLst/>
          </a:prstGeom>
          <a:ln>
            <a:solidFill>
              <a:srgbClr val="4472c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Ellipse 3"/>
          <p:cNvSpPr/>
          <p:nvPr/>
        </p:nvSpPr>
        <p:spPr>
          <a:xfrm>
            <a:off x="164160" y="251460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82" name="Connecteur droit 5"/>
          <p:cNvCxnSpPr>
            <a:stCxn id="81" idx="2"/>
            <a:endCxn id="81" idx="6"/>
          </p:cNvCxnSpPr>
          <p:nvPr/>
        </p:nvCxnSpPr>
        <p:spPr>
          <a:xfrm>
            <a:off x="164160" y="312876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83" name="Connecteur droit 9"/>
          <p:cNvCxnSpPr>
            <a:endCxn id="81" idx="4"/>
          </p:cNvCxnSpPr>
          <p:nvPr/>
        </p:nvCxnSpPr>
        <p:spPr>
          <a:xfrm>
            <a:off x="814320" y="3128760"/>
            <a:ext cx="36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4" name="ZoneTexte 10"/>
          <p:cNvSpPr/>
          <p:nvPr/>
        </p:nvSpPr>
        <p:spPr>
          <a:xfrm>
            <a:off x="381240" y="2702520"/>
            <a:ext cx="750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Début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ZoneTexte 11"/>
          <p:cNvSpPr/>
          <p:nvPr/>
        </p:nvSpPr>
        <p:spPr>
          <a:xfrm>
            <a:off x="293040" y="3225960"/>
            <a:ext cx="4640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Ellipse 14"/>
          <p:cNvSpPr/>
          <p:nvPr/>
        </p:nvSpPr>
        <p:spPr>
          <a:xfrm>
            <a:off x="2706120" y="250020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87" name="Connecteur droit 15"/>
          <p:cNvCxnSpPr>
            <a:stCxn id="86" idx="2"/>
            <a:endCxn id="86" idx="6"/>
          </p:cNvCxnSpPr>
          <p:nvPr/>
        </p:nvCxnSpPr>
        <p:spPr>
          <a:xfrm>
            <a:off x="2706120" y="311436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88" name="Connecteur droit 16"/>
          <p:cNvCxnSpPr>
            <a:endCxn id="86" idx="4"/>
          </p:cNvCxnSpPr>
          <p:nvPr/>
        </p:nvCxnSpPr>
        <p:spPr>
          <a:xfrm>
            <a:off x="3355920" y="3114360"/>
            <a:ext cx="72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89" name="ZoneTexte 17"/>
          <p:cNvSpPr/>
          <p:nvPr/>
        </p:nvSpPr>
        <p:spPr>
          <a:xfrm>
            <a:off x="3190320" y="268812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ZoneTexte 18"/>
          <p:cNvSpPr/>
          <p:nvPr/>
        </p:nvSpPr>
        <p:spPr>
          <a:xfrm>
            <a:off x="2791800" y="322596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12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1" name="Connecteur droit avec flèche 20"/>
          <p:cNvCxnSpPr>
            <a:stCxn id="81" idx="6"/>
            <a:endCxn id="86" idx="2"/>
          </p:cNvCxnSpPr>
          <p:nvPr/>
        </p:nvCxnSpPr>
        <p:spPr>
          <a:xfrm flipV="1">
            <a:off x="1464120" y="3114360"/>
            <a:ext cx="1242360" cy="147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92" name="ZoneTexte 21"/>
          <p:cNvSpPr/>
          <p:nvPr/>
        </p:nvSpPr>
        <p:spPr>
          <a:xfrm>
            <a:off x="1649160" y="2770920"/>
            <a:ext cx="60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D12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Ellipse 23"/>
          <p:cNvSpPr/>
          <p:nvPr/>
        </p:nvSpPr>
        <p:spPr>
          <a:xfrm>
            <a:off x="10684800" y="262800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94" name="Connecteur droit 25"/>
          <p:cNvCxnSpPr>
            <a:stCxn id="93" idx="2"/>
            <a:endCxn id="93" idx="6"/>
          </p:cNvCxnSpPr>
          <p:nvPr/>
        </p:nvCxnSpPr>
        <p:spPr>
          <a:xfrm>
            <a:off x="10684800" y="324216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95" name="Connecteur droit 26"/>
          <p:cNvCxnSpPr>
            <a:endCxn id="93" idx="4"/>
          </p:cNvCxnSpPr>
          <p:nvPr/>
        </p:nvCxnSpPr>
        <p:spPr>
          <a:xfrm>
            <a:off x="11334600" y="3242160"/>
            <a:ext cx="72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96" name="ZoneTexte 27"/>
          <p:cNvSpPr/>
          <p:nvPr/>
        </p:nvSpPr>
        <p:spPr>
          <a:xfrm>
            <a:off x="11148120" y="2821320"/>
            <a:ext cx="45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Fin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ZoneTexte 28"/>
          <p:cNvSpPr/>
          <p:nvPr/>
        </p:nvSpPr>
        <p:spPr>
          <a:xfrm>
            <a:off x="10827360" y="337896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122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Ellipse 30"/>
          <p:cNvSpPr/>
          <p:nvPr/>
        </p:nvSpPr>
        <p:spPr>
          <a:xfrm>
            <a:off x="4795920" y="319824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99" name="Connecteur droit 31"/>
          <p:cNvCxnSpPr>
            <a:stCxn id="98" idx="2"/>
            <a:endCxn id="98" idx="6"/>
          </p:cNvCxnSpPr>
          <p:nvPr/>
        </p:nvCxnSpPr>
        <p:spPr>
          <a:xfrm>
            <a:off x="4795920" y="381240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00" name="Connecteur droit 32"/>
          <p:cNvCxnSpPr>
            <a:endCxn id="98" idx="4"/>
          </p:cNvCxnSpPr>
          <p:nvPr/>
        </p:nvCxnSpPr>
        <p:spPr>
          <a:xfrm>
            <a:off x="5445720" y="3812400"/>
            <a:ext cx="72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01" name="ZoneTexte 33"/>
          <p:cNvSpPr/>
          <p:nvPr/>
        </p:nvSpPr>
        <p:spPr>
          <a:xfrm>
            <a:off x="5325840" y="337788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ZoneTexte 34"/>
          <p:cNvSpPr/>
          <p:nvPr/>
        </p:nvSpPr>
        <p:spPr>
          <a:xfrm>
            <a:off x="4954680" y="390780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32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Ellipse 36"/>
          <p:cNvSpPr/>
          <p:nvPr/>
        </p:nvSpPr>
        <p:spPr>
          <a:xfrm>
            <a:off x="4464000" y="84276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04" name="Connecteur droit 37"/>
          <p:cNvCxnSpPr>
            <a:stCxn id="103" idx="2"/>
            <a:endCxn id="103" idx="6"/>
          </p:cNvCxnSpPr>
          <p:nvPr/>
        </p:nvCxnSpPr>
        <p:spPr>
          <a:xfrm>
            <a:off x="4464000" y="145692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05" name="Connecteur droit 38"/>
          <p:cNvCxnSpPr>
            <a:endCxn id="103" idx="4"/>
          </p:cNvCxnSpPr>
          <p:nvPr/>
        </p:nvCxnSpPr>
        <p:spPr>
          <a:xfrm>
            <a:off x="5113800" y="1457280"/>
            <a:ext cx="720" cy="614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06" name="ZoneTexte 39"/>
          <p:cNvSpPr/>
          <p:nvPr/>
        </p:nvSpPr>
        <p:spPr>
          <a:xfrm>
            <a:off x="5006160" y="103068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3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ZoneTexte 40"/>
          <p:cNvSpPr/>
          <p:nvPr/>
        </p:nvSpPr>
        <p:spPr>
          <a:xfrm>
            <a:off x="4506840" y="148284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37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Ellipse 42"/>
          <p:cNvSpPr/>
          <p:nvPr/>
        </p:nvSpPr>
        <p:spPr>
          <a:xfrm>
            <a:off x="7677720" y="84276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09" name="Connecteur droit 43"/>
          <p:cNvCxnSpPr>
            <a:stCxn id="108" idx="2"/>
            <a:endCxn id="108" idx="6"/>
          </p:cNvCxnSpPr>
          <p:nvPr/>
        </p:nvCxnSpPr>
        <p:spPr>
          <a:xfrm>
            <a:off x="7677720" y="145692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10" name="Connecteur droit 44"/>
          <p:cNvCxnSpPr>
            <a:endCxn id="108" idx="4"/>
          </p:cNvCxnSpPr>
          <p:nvPr/>
        </p:nvCxnSpPr>
        <p:spPr>
          <a:xfrm>
            <a:off x="8327520" y="1457280"/>
            <a:ext cx="720" cy="614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11" name="ZoneTexte 45"/>
          <p:cNvSpPr/>
          <p:nvPr/>
        </p:nvSpPr>
        <p:spPr>
          <a:xfrm>
            <a:off x="8206920" y="107208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ZoneTexte 46"/>
          <p:cNvSpPr/>
          <p:nvPr/>
        </p:nvSpPr>
        <p:spPr>
          <a:xfrm>
            <a:off x="7777800" y="161172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47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Ellipse 54"/>
          <p:cNvSpPr/>
          <p:nvPr/>
        </p:nvSpPr>
        <p:spPr>
          <a:xfrm>
            <a:off x="7728480" y="337896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14" name="Connecteur droit 55"/>
          <p:cNvCxnSpPr>
            <a:stCxn id="113" idx="2"/>
            <a:endCxn id="113" idx="6"/>
          </p:cNvCxnSpPr>
          <p:nvPr/>
        </p:nvCxnSpPr>
        <p:spPr>
          <a:xfrm>
            <a:off x="7728480" y="399312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15" name="Connecteur droit 56"/>
          <p:cNvCxnSpPr>
            <a:endCxn id="113" idx="4"/>
          </p:cNvCxnSpPr>
          <p:nvPr/>
        </p:nvCxnSpPr>
        <p:spPr>
          <a:xfrm>
            <a:off x="8378280" y="3993120"/>
            <a:ext cx="72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16" name="ZoneTexte 57"/>
          <p:cNvSpPr/>
          <p:nvPr/>
        </p:nvSpPr>
        <p:spPr>
          <a:xfrm>
            <a:off x="8272800" y="356688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5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ZoneTexte 58"/>
          <p:cNvSpPr/>
          <p:nvPr/>
        </p:nvSpPr>
        <p:spPr>
          <a:xfrm>
            <a:off x="7814160" y="413316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62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8" name="Connecteur droit avec flèche 68"/>
          <p:cNvCxnSpPr>
            <a:stCxn id="113" idx="6"/>
          </p:cNvCxnSpPr>
          <p:nvPr/>
        </p:nvCxnSpPr>
        <p:spPr>
          <a:xfrm flipV="1">
            <a:off x="9028440" y="3597480"/>
            <a:ext cx="1798920" cy="3960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19" name="Connecteur droit avec flèche 71"/>
          <p:cNvCxnSpPr>
            <a:stCxn id="108" idx="6"/>
            <a:endCxn id="93" idx="1"/>
          </p:cNvCxnSpPr>
          <p:nvPr/>
        </p:nvCxnSpPr>
        <p:spPr>
          <a:xfrm>
            <a:off x="8977680" y="1456920"/>
            <a:ext cx="1897560" cy="1351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20" name="ZoneTexte 72"/>
          <p:cNvSpPr/>
          <p:nvPr/>
        </p:nvSpPr>
        <p:spPr>
          <a:xfrm>
            <a:off x="9754200" y="1634760"/>
            <a:ext cx="606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G17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ZoneTexte 73"/>
          <p:cNvSpPr/>
          <p:nvPr/>
        </p:nvSpPr>
        <p:spPr>
          <a:xfrm>
            <a:off x="9653400" y="3842640"/>
            <a:ext cx="56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E60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2" name="Connecteur droit avec flèche 75"/>
          <p:cNvCxnSpPr>
            <a:stCxn id="103" idx="6"/>
            <a:endCxn id="108" idx="2"/>
          </p:cNvCxnSpPr>
          <p:nvPr/>
        </p:nvCxnSpPr>
        <p:spPr>
          <a:xfrm>
            <a:off x="5763960" y="1456920"/>
            <a:ext cx="191412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3" name="Connecteur droit avec flèche 78"/>
          <p:cNvCxnSpPr>
            <a:stCxn id="98" idx="6"/>
            <a:endCxn id="113" idx="2"/>
          </p:cNvCxnSpPr>
          <p:nvPr/>
        </p:nvCxnSpPr>
        <p:spPr>
          <a:xfrm>
            <a:off x="6095880" y="3812400"/>
            <a:ext cx="1632960" cy="181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4" name="Connecteur droit avec flèche 83"/>
          <p:cNvCxnSpPr>
            <a:stCxn id="86" idx="6"/>
            <a:endCxn id="98" idx="2"/>
          </p:cNvCxnSpPr>
          <p:nvPr/>
        </p:nvCxnSpPr>
        <p:spPr>
          <a:xfrm>
            <a:off x="4006080" y="3114360"/>
            <a:ext cx="790200" cy="6984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25" name="Connecteur droit avec flèche 85"/>
          <p:cNvCxnSpPr>
            <a:stCxn id="98" idx="0"/>
            <a:endCxn id="103" idx="4"/>
          </p:cNvCxnSpPr>
          <p:nvPr/>
        </p:nvCxnSpPr>
        <p:spPr>
          <a:xfrm flipH="1" flipV="1">
            <a:off x="5114160" y="2071080"/>
            <a:ext cx="332280" cy="11275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26" name="ZoneTexte 88"/>
          <p:cNvSpPr/>
          <p:nvPr/>
        </p:nvSpPr>
        <p:spPr>
          <a:xfrm>
            <a:off x="4248720" y="3111120"/>
            <a:ext cx="585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C20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ZoneTexte 89"/>
          <p:cNvSpPr/>
          <p:nvPr/>
        </p:nvSpPr>
        <p:spPr>
          <a:xfrm>
            <a:off x="5315400" y="2333160"/>
            <a:ext cx="42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F5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ZoneTexte 90"/>
          <p:cNvSpPr/>
          <p:nvPr/>
        </p:nvSpPr>
        <p:spPr>
          <a:xfrm>
            <a:off x="6688800" y="3586320"/>
            <a:ext cx="58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A30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ZoneTexte 91"/>
          <p:cNvSpPr/>
          <p:nvPr/>
        </p:nvSpPr>
        <p:spPr>
          <a:xfrm>
            <a:off x="6240960" y="1113840"/>
            <a:ext cx="58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B10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Ellipse 3"/>
          <p:cNvSpPr/>
          <p:nvPr/>
        </p:nvSpPr>
        <p:spPr>
          <a:xfrm>
            <a:off x="164160" y="251460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31" name="Connecteur droit 5"/>
          <p:cNvCxnSpPr>
            <a:stCxn id="130" idx="2"/>
            <a:endCxn id="130" idx="6"/>
          </p:cNvCxnSpPr>
          <p:nvPr/>
        </p:nvCxnSpPr>
        <p:spPr>
          <a:xfrm>
            <a:off x="164160" y="312876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32" name="Connecteur droit 9"/>
          <p:cNvCxnSpPr>
            <a:endCxn id="130" idx="4"/>
          </p:cNvCxnSpPr>
          <p:nvPr/>
        </p:nvCxnSpPr>
        <p:spPr>
          <a:xfrm>
            <a:off x="814320" y="3128760"/>
            <a:ext cx="36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33" name="ZoneTexte 10"/>
          <p:cNvSpPr/>
          <p:nvPr/>
        </p:nvSpPr>
        <p:spPr>
          <a:xfrm>
            <a:off x="381240" y="2702520"/>
            <a:ext cx="750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Début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ZoneTexte 11"/>
          <p:cNvSpPr/>
          <p:nvPr/>
        </p:nvSpPr>
        <p:spPr>
          <a:xfrm>
            <a:off x="293040" y="3225960"/>
            <a:ext cx="4640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ZoneTexte 12"/>
          <p:cNvSpPr/>
          <p:nvPr/>
        </p:nvSpPr>
        <p:spPr>
          <a:xfrm>
            <a:off x="857160" y="329220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Ellipse 14"/>
          <p:cNvSpPr/>
          <p:nvPr/>
        </p:nvSpPr>
        <p:spPr>
          <a:xfrm>
            <a:off x="2706120" y="250020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37" name="Connecteur droit 15"/>
          <p:cNvCxnSpPr>
            <a:stCxn id="136" idx="2"/>
            <a:endCxn id="136" idx="6"/>
          </p:cNvCxnSpPr>
          <p:nvPr/>
        </p:nvCxnSpPr>
        <p:spPr>
          <a:xfrm>
            <a:off x="2706120" y="311436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38" name="Connecteur droit 16"/>
          <p:cNvCxnSpPr>
            <a:endCxn id="136" idx="4"/>
          </p:cNvCxnSpPr>
          <p:nvPr/>
        </p:nvCxnSpPr>
        <p:spPr>
          <a:xfrm>
            <a:off x="3355920" y="3114360"/>
            <a:ext cx="72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39" name="ZoneTexte 17"/>
          <p:cNvSpPr/>
          <p:nvPr/>
        </p:nvSpPr>
        <p:spPr>
          <a:xfrm>
            <a:off x="3190320" y="268812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ZoneTexte 18"/>
          <p:cNvSpPr/>
          <p:nvPr/>
        </p:nvSpPr>
        <p:spPr>
          <a:xfrm>
            <a:off x="2791800" y="322596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12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ZoneTexte 19"/>
          <p:cNvSpPr/>
          <p:nvPr/>
        </p:nvSpPr>
        <p:spPr>
          <a:xfrm>
            <a:off x="3356280" y="324324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12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42" name="Connecteur droit avec flèche 20"/>
          <p:cNvCxnSpPr>
            <a:stCxn id="130" idx="6"/>
            <a:endCxn id="136" idx="2"/>
          </p:cNvCxnSpPr>
          <p:nvPr/>
        </p:nvCxnSpPr>
        <p:spPr>
          <a:xfrm flipV="1">
            <a:off x="1464120" y="3114360"/>
            <a:ext cx="1242360" cy="147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43" name="ZoneTexte 21"/>
          <p:cNvSpPr/>
          <p:nvPr/>
        </p:nvSpPr>
        <p:spPr>
          <a:xfrm>
            <a:off x="1649160" y="2770920"/>
            <a:ext cx="60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D12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Ellipse 23"/>
          <p:cNvSpPr/>
          <p:nvPr/>
        </p:nvSpPr>
        <p:spPr>
          <a:xfrm>
            <a:off x="10684800" y="262800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45" name="Connecteur droit 25"/>
          <p:cNvCxnSpPr>
            <a:stCxn id="144" idx="2"/>
            <a:endCxn id="144" idx="6"/>
          </p:cNvCxnSpPr>
          <p:nvPr/>
        </p:nvCxnSpPr>
        <p:spPr>
          <a:xfrm>
            <a:off x="10684800" y="324216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46" name="Connecteur droit 26"/>
          <p:cNvCxnSpPr>
            <a:endCxn id="144" idx="4"/>
          </p:cNvCxnSpPr>
          <p:nvPr/>
        </p:nvCxnSpPr>
        <p:spPr>
          <a:xfrm>
            <a:off x="11334600" y="3242160"/>
            <a:ext cx="72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47" name="ZoneTexte 27"/>
          <p:cNvSpPr/>
          <p:nvPr/>
        </p:nvSpPr>
        <p:spPr>
          <a:xfrm>
            <a:off x="11148120" y="2821320"/>
            <a:ext cx="45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Fin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ZoneTexte 28"/>
          <p:cNvSpPr/>
          <p:nvPr/>
        </p:nvSpPr>
        <p:spPr>
          <a:xfrm>
            <a:off x="10827360" y="337896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122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ZoneTexte 29"/>
          <p:cNvSpPr/>
          <p:nvPr/>
        </p:nvSpPr>
        <p:spPr>
          <a:xfrm>
            <a:off x="11285280" y="339948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122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Ellipse 30"/>
          <p:cNvSpPr/>
          <p:nvPr/>
        </p:nvSpPr>
        <p:spPr>
          <a:xfrm>
            <a:off x="4795920" y="319824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51" name="Connecteur droit 31"/>
          <p:cNvCxnSpPr>
            <a:stCxn id="150" idx="2"/>
            <a:endCxn id="150" idx="6"/>
          </p:cNvCxnSpPr>
          <p:nvPr/>
        </p:nvCxnSpPr>
        <p:spPr>
          <a:xfrm>
            <a:off x="4795920" y="381240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2" name="Connecteur droit 32"/>
          <p:cNvCxnSpPr>
            <a:endCxn id="150" idx="4"/>
          </p:cNvCxnSpPr>
          <p:nvPr/>
        </p:nvCxnSpPr>
        <p:spPr>
          <a:xfrm>
            <a:off x="5445720" y="3812400"/>
            <a:ext cx="72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53" name="ZoneTexte 33"/>
          <p:cNvSpPr/>
          <p:nvPr/>
        </p:nvSpPr>
        <p:spPr>
          <a:xfrm>
            <a:off x="5325840" y="337788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ZoneTexte 34"/>
          <p:cNvSpPr/>
          <p:nvPr/>
        </p:nvSpPr>
        <p:spPr>
          <a:xfrm>
            <a:off x="4954680" y="390780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32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ZoneTexte 35"/>
          <p:cNvSpPr/>
          <p:nvPr/>
        </p:nvSpPr>
        <p:spPr>
          <a:xfrm>
            <a:off x="5388840" y="387000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32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Ellipse 36"/>
          <p:cNvSpPr/>
          <p:nvPr/>
        </p:nvSpPr>
        <p:spPr>
          <a:xfrm>
            <a:off x="4464000" y="84276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57" name="Connecteur droit 37"/>
          <p:cNvCxnSpPr>
            <a:stCxn id="156" idx="2"/>
            <a:endCxn id="156" idx="6"/>
          </p:cNvCxnSpPr>
          <p:nvPr/>
        </p:nvCxnSpPr>
        <p:spPr>
          <a:xfrm>
            <a:off x="4464000" y="145692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58" name="Connecteur droit 38"/>
          <p:cNvCxnSpPr>
            <a:endCxn id="156" idx="4"/>
          </p:cNvCxnSpPr>
          <p:nvPr/>
        </p:nvCxnSpPr>
        <p:spPr>
          <a:xfrm>
            <a:off x="5113800" y="1457280"/>
            <a:ext cx="720" cy="614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59" name="ZoneTexte 39"/>
          <p:cNvSpPr/>
          <p:nvPr/>
        </p:nvSpPr>
        <p:spPr>
          <a:xfrm>
            <a:off x="5006160" y="103068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3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ZoneTexte 40"/>
          <p:cNvSpPr/>
          <p:nvPr/>
        </p:nvSpPr>
        <p:spPr>
          <a:xfrm>
            <a:off x="4506840" y="148284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37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ZoneTexte 41"/>
          <p:cNvSpPr/>
          <p:nvPr/>
        </p:nvSpPr>
        <p:spPr>
          <a:xfrm>
            <a:off x="5056920" y="151452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95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Ellipse 42"/>
          <p:cNvSpPr/>
          <p:nvPr/>
        </p:nvSpPr>
        <p:spPr>
          <a:xfrm>
            <a:off x="7677720" y="84276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63" name="Connecteur droit 43"/>
          <p:cNvCxnSpPr>
            <a:stCxn id="162" idx="2"/>
            <a:endCxn id="162" idx="6"/>
          </p:cNvCxnSpPr>
          <p:nvPr/>
        </p:nvCxnSpPr>
        <p:spPr>
          <a:xfrm>
            <a:off x="7677720" y="145692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64" name="Connecteur droit 44"/>
          <p:cNvCxnSpPr>
            <a:endCxn id="162" idx="4"/>
          </p:cNvCxnSpPr>
          <p:nvPr/>
        </p:nvCxnSpPr>
        <p:spPr>
          <a:xfrm>
            <a:off x="8327520" y="1457280"/>
            <a:ext cx="720" cy="614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65" name="ZoneTexte 45"/>
          <p:cNvSpPr/>
          <p:nvPr/>
        </p:nvSpPr>
        <p:spPr>
          <a:xfrm>
            <a:off x="8206920" y="107208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ZoneTexte 46"/>
          <p:cNvSpPr/>
          <p:nvPr/>
        </p:nvSpPr>
        <p:spPr>
          <a:xfrm>
            <a:off x="7777800" y="161172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47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ZoneTexte 47"/>
          <p:cNvSpPr/>
          <p:nvPr/>
        </p:nvSpPr>
        <p:spPr>
          <a:xfrm>
            <a:off x="8349120" y="159984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105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Ellipse 54"/>
          <p:cNvSpPr/>
          <p:nvPr/>
        </p:nvSpPr>
        <p:spPr>
          <a:xfrm>
            <a:off x="7728480" y="337896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69" name="Connecteur droit 55"/>
          <p:cNvCxnSpPr>
            <a:stCxn id="168" idx="2"/>
            <a:endCxn id="168" idx="6"/>
          </p:cNvCxnSpPr>
          <p:nvPr/>
        </p:nvCxnSpPr>
        <p:spPr>
          <a:xfrm>
            <a:off x="7728480" y="399312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70" name="Connecteur droit 56"/>
          <p:cNvCxnSpPr>
            <a:endCxn id="168" idx="4"/>
          </p:cNvCxnSpPr>
          <p:nvPr/>
        </p:nvCxnSpPr>
        <p:spPr>
          <a:xfrm>
            <a:off x="8378280" y="3993120"/>
            <a:ext cx="72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71" name="ZoneTexte 57"/>
          <p:cNvSpPr/>
          <p:nvPr/>
        </p:nvSpPr>
        <p:spPr>
          <a:xfrm>
            <a:off x="8272800" y="356688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5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ZoneTexte 58"/>
          <p:cNvSpPr/>
          <p:nvPr/>
        </p:nvSpPr>
        <p:spPr>
          <a:xfrm>
            <a:off x="7814160" y="413316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62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ZoneTexte 59"/>
          <p:cNvSpPr/>
          <p:nvPr/>
        </p:nvSpPr>
        <p:spPr>
          <a:xfrm>
            <a:off x="8344800" y="411336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62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4" name="Connecteur droit avec flèche 68"/>
          <p:cNvCxnSpPr>
            <a:stCxn id="168" idx="6"/>
          </p:cNvCxnSpPr>
          <p:nvPr/>
        </p:nvCxnSpPr>
        <p:spPr>
          <a:xfrm flipV="1">
            <a:off x="9028440" y="3597480"/>
            <a:ext cx="1798920" cy="3960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75" name="Connecteur droit avec flèche 71"/>
          <p:cNvCxnSpPr>
            <a:stCxn id="162" idx="6"/>
            <a:endCxn id="144" idx="1"/>
          </p:cNvCxnSpPr>
          <p:nvPr/>
        </p:nvCxnSpPr>
        <p:spPr>
          <a:xfrm>
            <a:off x="8977680" y="1456920"/>
            <a:ext cx="1897560" cy="1351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76" name="ZoneTexte 72"/>
          <p:cNvSpPr/>
          <p:nvPr/>
        </p:nvSpPr>
        <p:spPr>
          <a:xfrm>
            <a:off x="9754200" y="1634760"/>
            <a:ext cx="606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G17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ZoneTexte 73"/>
          <p:cNvSpPr/>
          <p:nvPr/>
        </p:nvSpPr>
        <p:spPr>
          <a:xfrm>
            <a:off x="9653400" y="3842640"/>
            <a:ext cx="56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E60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Connecteur droit avec flèche 75"/>
          <p:cNvCxnSpPr>
            <a:stCxn id="156" idx="6"/>
            <a:endCxn id="162" idx="2"/>
          </p:cNvCxnSpPr>
          <p:nvPr/>
        </p:nvCxnSpPr>
        <p:spPr>
          <a:xfrm>
            <a:off x="5763960" y="1456920"/>
            <a:ext cx="191412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79" name="Connecteur droit avec flèche 78"/>
          <p:cNvCxnSpPr>
            <a:stCxn id="150" idx="6"/>
            <a:endCxn id="168" idx="2"/>
          </p:cNvCxnSpPr>
          <p:nvPr/>
        </p:nvCxnSpPr>
        <p:spPr>
          <a:xfrm>
            <a:off x="6095880" y="3812400"/>
            <a:ext cx="1632960" cy="181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0" name="Connecteur droit avec flèche 83"/>
          <p:cNvCxnSpPr>
            <a:stCxn id="136" idx="6"/>
            <a:endCxn id="150" idx="2"/>
          </p:cNvCxnSpPr>
          <p:nvPr/>
        </p:nvCxnSpPr>
        <p:spPr>
          <a:xfrm>
            <a:off x="4006080" y="3114360"/>
            <a:ext cx="790200" cy="6984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181" name="Connecteur droit avec flèche 85"/>
          <p:cNvCxnSpPr>
            <a:stCxn id="150" idx="0"/>
            <a:endCxn id="156" idx="4"/>
          </p:cNvCxnSpPr>
          <p:nvPr/>
        </p:nvCxnSpPr>
        <p:spPr>
          <a:xfrm flipH="1" flipV="1">
            <a:off x="5114160" y="2071080"/>
            <a:ext cx="332280" cy="11275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182" name="ZoneTexte 88"/>
          <p:cNvSpPr/>
          <p:nvPr/>
        </p:nvSpPr>
        <p:spPr>
          <a:xfrm>
            <a:off x="4248720" y="3111120"/>
            <a:ext cx="585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C20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ZoneTexte 89"/>
          <p:cNvSpPr/>
          <p:nvPr/>
        </p:nvSpPr>
        <p:spPr>
          <a:xfrm>
            <a:off x="5315400" y="2333160"/>
            <a:ext cx="42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F5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ZoneTexte 90"/>
          <p:cNvSpPr/>
          <p:nvPr/>
        </p:nvSpPr>
        <p:spPr>
          <a:xfrm>
            <a:off x="6688800" y="3586320"/>
            <a:ext cx="58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A30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ZoneTexte 91"/>
          <p:cNvSpPr/>
          <p:nvPr/>
        </p:nvSpPr>
        <p:spPr>
          <a:xfrm>
            <a:off x="6240960" y="1113840"/>
            <a:ext cx="58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B10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Ellipse 3"/>
          <p:cNvSpPr/>
          <p:nvPr/>
        </p:nvSpPr>
        <p:spPr>
          <a:xfrm>
            <a:off x="164160" y="251460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87" name="Connecteur droit 5"/>
          <p:cNvCxnSpPr>
            <a:stCxn id="186" idx="2"/>
            <a:endCxn id="186" idx="6"/>
          </p:cNvCxnSpPr>
          <p:nvPr/>
        </p:nvCxnSpPr>
        <p:spPr>
          <a:xfrm>
            <a:off x="164160" y="312876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88" name="Connecteur droit 9"/>
          <p:cNvCxnSpPr>
            <a:endCxn id="186" idx="4"/>
          </p:cNvCxnSpPr>
          <p:nvPr/>
        </p:nvCxnSpPr>
        <p:spPr>
          <a:xfrm>
            <a:off x="814320" y="3128760"/>
            <a:ext cx="36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89" name="ZoneTexte 10"/>
          <p:cNvSpPr/>
          <p:nvPr/>
        </p:nvSpPr>
        <p:spPr>
          <a:xfrm>
            <a:off x="381240" y="2702520"/>
            <a:ext cx="750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Début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ZoneTexte 11"/>
          <p:cNvSpPr/>
          <p:nvPr/>
        </p:nvSpPr>
        <p:spPr>
          <a:xfrm>
            <a:off x="293040" y="3225960"/>
            <a:ext cx="46404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ZoneTexte 12"/>
          <p:cNvSpPr/>
          <p:nvPr/>
        </p:nvSpPr>
        <p:spPr>
          <a:xfrm>
            <a:off x="857160" y="329220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Ellipse 14"/>
          <p:cNvSpPr/>
          <p:nvPr/>
        </p:nvSpPr>
        <p:spPr>
          <a:xfrm>
            <a:off x="2706120" y="250020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193" name="Connecteur droit 15"/>
          <p:cNvCxnSpPr>
            <a:stCxn id="192" idx="2"/>
            <a:endCxn id="192" idx="6"/>
          </p:cNvCxnSpPr>
          <p:nvPr/>
        </p:nvCxnSpPr>
        <p:spPr>
          <a:xfrm>
            <a:off x="2706120" y="311436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194" name="Connecteur droit 16"/>
          <p:cNvCxnSpPr>
            <a:endCxn id="192" idx="4"/>
          </p:cNvCxnSpPr>
          <p:nvPr/>
        </p:nvCxnSpPr>
        <p:spPr>
          <a:xfrm>
            <a:off x="3355920" y="3114360"/>
            <a:ext cx="72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195" name="ZoneTexte 17"/>
          <p:cNvSpPr/>
          <p:nvPr/>
        </p:nvSpPr>
        <p:spPr>
          <a:xfrm>
            <a:off x="3190320" y="268812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ZoneTexte 18"/>
          <p:cNvSpPr/>
          <p:nvPr/>
        </p:nvSpPr>
        <p:spPr>
          <a:xfrm>
            <a:off x="2791800" y="322596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12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ZoneTexte 19"/>
          <p:cNvSpPr/>
          <p:nvPr/>
        </p:nvSpPr>
        <p:spPr>
          <a:xfrm>
            <a:off x="3356280" y="324324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12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8" name="Connecteur droit avec flèche 20"/>
          <p:cNvCxnSpPr>
            <a:stCxn id="186" idx="6"/>
            <a:endCxn id="192" idx="2"/>
          </p:cNvCxnSpPr>
          <p:nvPr/>
        </p:nvCxnSpPr>
        <p:spPr>
          <a:xfrm flipV="1">
            <a:off x="1464120" y="3114360"/>
            <a:ext cx="1242360" cy="14760"/>
          </a:xfrm>
          <a:prstGeom prst="straightConnector1">
            <a:avLst/>
          </a:prstGeom>
          <a:ln w="28575">
            <a:solidFill>
              <a:srgbClr val="c00000"/>
            </a:solidFill>
            <a:tailEnd len="med" type="triangle" w="med"/>
          </a:ln>
        </p:spPr>
      </p:cxnSp>
      <p:sp>
        <p:nvSpPr>
          <p:cNvPr id="199" name="ZoneTexte 21"/>
          <p:cNvSpPr/>
          <p:nvPr/>
        </p:nvSpPr>
        <p:spPr>
          <a:xfrm>
            <a:off x="1649160" y="2770920"/>
            <a:ext cx="60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D12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Ellipse 23"/>
          <p:cNvSpPr/>
          <p:nvPr/>
        </p:nvSpPr>
        <p:spPr>
          <a:xfrm>
            <a:off x="10684800" y="262800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01" name="Connecteur droit 25"/>
          <p:cNvCxnSpPr>
            <a:stCxn id="200" idx="2"/>
            <a:endCxn id="200" idx="6"/>
          </p:cNvCxnSpPr>
          <p:nvPr/>
        </p:nvCxnSpPr>
        <p:spPr>
          <a:xfrm>
            <a:off x="10684800" y="324216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02" name="Connecteur droit 26"/>
          <p:cNvCxnSpPr>
            <a:endCxn id="200" idx="4"/>
          </p:cNvCxnSpPr>
          <p:nvPr/>
        </p:nvCxnSpPr>
        <p:spPr>
          <a:xfrm>
            <a:off x="11334600" y="3242160"/>
            <a:ext cx="72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03" name="ZoneTexte 27"/>
          <p:cNvSpPr/>
          <p:nvPr/>
        </p:nvSpPr>
        <p:spPr>
          <a:xfrm>
            <a:off x="11148120" y="2821320"/>
            <a:ext cx="45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Fin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ZoneTexte 28"/>
          <p:cNvSpPr/>
          <p:nvPr/>
        </p:nvSpPr>
        <p:spPr>
          <a:xfrm>
            <a:off x="10827360" y="337896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122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ZoneTexte 29"/>
          <p:cNvSpPr/>
          <p:nvPr/>
        </p:nvSpPr>
        <p:spPr>
          <a:xfrm>
            <a:off x="11285280" y="339948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122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Ellipse 30"/>
          <p:cNvSpPr/>
          <p:nvPr/>
        </p:nvSpPr>
        <p:spPr>
          <a:xfrm>
            <a:off x="4795920" y="319824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07" name="Connecteur droit 31"/>
          <p:cNvCxnSpPr>
            <a:stCxn id="206" idx="2"/>
            <a:endCxn id="206" idx="6"/>
          </p:cNvCxnSpPr>
          <p:nvPr/>
        </p:nvCxnSpPr>
        <p:spPr>
          <a:xfrm>
            <a:off x="4795920" y="381240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08" name="Connecteur droit 32"/>
          <p:cNvCxnSpPr>
            <a:endCxn id="206" idx="4"/>
          </p:cNvCxnSpPr>
          <p:nvPr/>
        </p:nvCxnSpPr>
        <p:spPr>
          <a:xfrm>
            <a:off x="5445720" y="3812400"/>
            <a:ext cx="72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09" name="ZoneTexte 33"/>
          <p:cNvSpPr/>
          <p:nvPr/>
        </p:nvSpPr>
        <p:spPr>
          <a:xfrm>
            <a:off x="5325840" y="337788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ZoneTexte 34"/>
          <p:cNvSpPr/>
          <p:nvPr/>
        </p:nvSpPr>
        <p:spPr>
          <a:xfrm>
            <a:off x="4954680" y="390780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32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ZoneTexte 35"/>
          <p:cNvSpPr/>
          <p:nvPr/>
        </p:nvSpPr>
        <p:spPr>
          <a:xfrm>
            <a:off x="5388840" y="387000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32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Ellipse 36"/>
          <p:cNvSpPr/>
          <p:nvPr/>
        </p:nvSpPr>
        <p:spPr>
          <a:xfrm>
            <a:off x="4464000" y="84276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13" name="Connecteur droit 37"/>
          <p:cNvCxnSpPr>
            <a:stCxn id="212" idx="2"/>
            <a:endCxn id="212" idx="6"/>
          </p:cNvCxnSpPr>
          <p:nvPr/>
        </p:nvCxnSpPr>
        <p:spPr>
          <a:xfrm>
            <a:off x="4464000" y="145692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14" name="Connecteur droit 38"/>
          <p:cNvCxnSpPr>
            <a:endCxn id="212" idx="4"/>
          </p:cNvCxnSpPr>
          <p:nvPr/>
        </p:nvCxnSpPr>
        <p:spPr>
          <a:xfrm>
            <a:off x="5113800" y="1457280"/>
            <a:ext cx="720" cy="614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15" name="ZoneTexte 39"/>
          <p:cNvSpPr/>
          <p:nvPr/>
        </p:nvSpPr>
        <p:spPr>
          <a:xfrm>
            <a:off x="5006160" y="103068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3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ZoneTexte 40"/>
          <p:cNvSpPr/>
          <p:nvPr/>
        </p:nvSpPr>
        <p:spPr>
          <a:xfrm>
            <a:off x="4506840" y="148284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37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ZoneTexte 41"/>
          <p:cNvSpPr/>
          <p:nvPr/>
        </p:nvSpPr>
        <p:spPr>
          <a:xfrm>
            <a:off x="5056920" y="151452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95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Ellipse 42"/>
          <p:cNvSpPr/>
          <p:nvPr/>
        </p:nvSpPr>
        <p:spPr>
          <a:xfrm>
            <a:off x="7677720" y="84276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19" name="Connecteur droit 43"/>
          <p:cNvCxnSpPr>
            <a:stCxn id="218" idx="2"/>
            <a:endCxn id="218" idx="6"/>
          </p:cNvCxnSpPr>
          <p:nvPr/>
        </p:nvCxnSpPr>
        <p:spPr>
          <a:xfrm>
            <a:off x="7677720" y="145692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20" name="Connecteur droit 44"/>
          <p:cNvCxnSpPr>
            <a:endCxn id="218" idx="4"/>
          </p:cNvCxnSpPr>
          <p:nvPr/>
        </p:nvCxnSpPr>
        <p:spPr>
          <a:xfrm>
            <a:off x="8327520" y="1457280"/>
            <a:ext cx="720" cy="6141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21" name="ZoneTexte 45"/>
          <p:cNvSpPr/>
          <p:nvPr/>
        </p:nvSpPr>
        <p:spPr>
          <a:xfrm>
            <a:off x="8206920" y="107208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ZoneTexte 46"/>
          <p:cNvSpPr/>
          <p:nvPr/>
        </p:nvSpPr>
        <p:spPr>
          <a:xfrm>
            <a:off x="7777800" y="161172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47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ZoneTexte 47"/>
          <p:cNvSpPr/>
          <p:nvPr/>
        </p:nvSpPr>
        <p:spPr>
          <a:xfrm>
            <a:off x="8349120" y="159984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105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Ellipse 54"/>
          <p:cNvSpPr/>
          <p:nvPr/>
        </p:nvSpPr>
        <p:spPr>
          <a:xfrm>
            <a:off x="7728480" y="3378960"/>
            <a:ext cx="1299960" cy="122832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225" name="Connecteur droit 55"/>
          <p:cNvCxnSpPr>
            <a:stCxn id="224" idx="2"/>
            <a:endCxn id="224" idx="6"/>
          </p:cNvCxnSpPr>
          <p:nvPr/>
        </p:nvCxnSpPr>
        <p:spPr>
          <a:xfrm>
            <a:off x="7728480" y="3993120"/>
            <a:ext cx="1300320" cy="36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226" name="Connecteur droit 56"/>
          <p:cNvCxnSpPr>
            <a:endCxn id="224" idx="4"/>
          </p:cNvCxnSpPr>
          <p:nvPr/>
        </p:nvCxnSpPr>
        <p:spPr>
          <a:xfrm>
            <a:off x="8378280" y="3993120"/>
            <a:ext cx="720" cy="614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sp>
        <p:nvSpPr>
          <p:cNvPr id="227" name="ZoneTexte 57"/>
          <p:cNvSpPr/>
          <p:nvPr/>
        </p:nvSpPr>
        <p:spPr>
          <a:xfrm>
            <a:off x="8272800" y="356688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Calibri"/>
              </a:rPr>
              <a:t>5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ZoneTexte 58"/>
          <p:cNvSpPr/>
          <p:nvPr/>
        </p:nvSpPr>
        <p:spPr>
          <a:xfrm>
            <a:off x="7814160" y="413316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62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ZoneTexte 59"/>
          <p:cNvSpPr/>
          <p:nvPr/>
        </p:nvSpPr>
        <p:spPr>
          <a:xfrm>
            <a:off x="8344800" y="4113360"/>
            <a:ext cx="649800" cy="2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000" spc="-1" strike="noStrike">
                <a:solidFill>
                  <a:schemeClr val="dk1"/>
                </a:solidFill>
                <a:latin typeface="Calibri"/>
              </a:rPr>
              <a:t>62</a:t>
            </a:r>
            <a:endParaRPr b="0" lang="fr-FR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0" name="Connecteur droit avec flèche 68"/>
          <p:cNvCxnSpPr>
            <a:stCxn id="224" idx="6"/>
          </p:cNvCxnSpPr>
          <p:nvPr/>
        </p:nvCxnSpPr>
        <p:spPr>
          <a:xfrm flipV="1">
            <a:off x="9028440" y="3597480"/>
            <a:ext cx="1798920" cy="396000"/>
          </a:xfrm>
          <a:prstGeom prst="straightConnector1">
            <a:avLst/>
          </a:prstGeom>
          <a:ln w="28575">
            <a:solidFill>
              <a:srgbClr val="c00000"/>
            </a:solidFill>
            <a:tailEnd len="med" type="triangle" w="med"/>
          </a:ln>
        </p:spPr>
      </p:cxnSp>
      <p:cxnSp>
        <p:nvCxnSpPr>
          <p:cNvPr id="231" name="Connecteur droit avec flèche 71"/>
          <p:cNvCxnSpPr>
            <a:stCxn id="218" idx="6"/>
            <a:endCxn id="200" idx="1"/>
          </p:cNvCxnSpPr>
          <p:nvPr/>
        </p:nvCxnSpPr>
        <p:spPr>
          <a:xfrm>
            <a:off x="8977680" y="1456920"/>
            <a:ext cx="1897560" cy="135108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32" name="ZoneTexte 72"/>
          <p:cNvSpPr/>
          <p:nvPr/>
        </p:nvSpPr>
        <p:spPr>
          <a:xfrm>
            <a:off x="9754200" y="1634760"/>
            <a:ext cx="606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G17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ZoneTexte 73"/>
          <p:cNvSpPr/>
          <p:nvPr/>
        </p:nvSpPr>
        <p:spPr>
          <a:xfrm>
            <a:off x="9653400" y="3842640"/>
            <a:ext cx="56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E60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4" name="Connecteur droit avec flèche 75"/>
          <p:cNvCxnSpPr>
            <a:stCxn id="212" idx="6"/>
            <a:endCxn id="218" idx="2"/>
          </p:cNvCxnSpPr>
          <p:nvPr/>
        </p:nvCxnSpPr>
        <p:spPr>
          <a:xfrm>
            <a:off x="5763960" y="1456920"/>
            <a:ext cx="1914120" cy="3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cxnSp>
        <p:nvCxnSpPr>
          <p:cNvPr id="235" name="Connecteur droit avec flèche 78"/>
          <p:cNvCxnSpPr>
            <a:stCxn id="206" idx="6"/>
            <a:endCxn id="224" idx="2"/>
          </p:cNvCxnSpPr>
          <p:nvPr/>
        </p:nvCxnSpPr>
        <p:spPr>
          <a:xfrm>
            <a:off x="6095880" y="3812400"/>
            <a:ext cx="1632960" cy="181080"/>
          </a:xfrm>
          <a:prstGeom prst="straightConnector1">
            <a:avLst/>
          </a:prstGeom>
          <a:ln w="28575">
            <a:solidFill>
              <a:srgbClr val="c00000"/>
            </a:solidFill>
            <a:tailEnd len="med" type="triangle" w="med"/>
          </a:ln>
        </p:spPr>
      </p:cxnSp>
      <p:cxnSp>
        <p:nvCxnSpPr>
          <p:cNvPr id="236" name="Connecteur droit avec flèche 83"/>
          <p:cNvCxnSpPr>
            <a:stCxn id="192" idx="6"/>
            <a:endCxn id="206" idx="2"/>
          </p:cNvCxnSpPr>
          <p:nvPr/>
        </p:nvCxnSpPr>
        <p:spPr>
          <a:xfrm>
            <a:off x="4006080" y="3114360"/>
            <a:ext cx="790200" cy="698400"/>
          </a:xfrm>
          <a:prstGeom prst="straightConnector1">
            <a:avLst/>
          </a:prstGeom>
          <a:ln w="28575">
            <a:solidFill>
              <a:srgbClr val="c00000"/>
            </a:solidFill>
            <a:tailEnd len="med" type="triangle" w="med"/>
          </a:ln>
        </p:spPr>
      </p:cxnSp>
      <p:cxnSp>
        <p:nvCxnSpPr>
          <p:cNvPr id="237" name="Connecteur droit avec flèche 85"/>
          <p:cNvCxnSpPr>
            <a:stCxn id="206" idx="0"/>
            <a:endCxn id="212" idx="4"/>
          </p:cNvCxnSpPr>
          <p:nvPr/>
        </p:nvCxnSpPr>
        <p:spPr>
          <a:xfrm flipH="1" flipV="1">
            <a:off x="5114160" y="2071080"/>
            <a:ext cx="332280" cy="11275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238" name="ZoneTexte 88"/>
          <p:cNvSpPr/>
          <p:nvPr/>
        </p:nvSpPr>
        <p:spPr>
          <a:xfrm>
            <a:off x="4248720" y="3111120"/>
            <a:ext cx="585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C20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ZoneTexte 89"/>
          <p:cNvSpPr/>
          <p:nvPr/>
        </p:nvSpPr>
        <p:spPr>
          <a:xfrm>
            <a:off x="5315400" y="2333160"/>
            <a:ext cx="428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F5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ZoneTexte 90"/>
          <p:cNvSpPr/>
          <p:nvPr/>
        </p:nvSpPr>
        <p:spPr>
          <a:xfrm>
            <a:off x="6688800" y="3586320"/>
            <a:ext cx="587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A30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ZoneTexte 91"/>
          <p:cNvSpPr/>
          <p:nvPr/>
        </p:nvSpPr>
        <p:spPr>
          <a:xfrm>
            <a:off x="6240960" y="1113840"/>
            <a:ext cx="589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Book Antiqua"/>
              </a:rPr>
              <a:t>B10</a:t>
            </a:r>
            <a:endParaRPr b="0" lang="fr-F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LibreOffice/24.2.7.2$Linux_X86_64 LibreOffice_project/420$Build-2</Application>
  <AppVersion>15.0000</AppVersion>
  <Words>109</Words>
  <Paragraphs>85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2022-08-24T08:43:54Z</dcterms:created>
  <dc:creator>sara Ait</dc:creator>
  <dc:description/>
  <dc:language>fr-FR</dc:language>
  <cp:lastModifiedBy/>
  <dcterms:modified xsi:type="dcterms:W3CDTF">2025-03-11T18:20:05Z</dcterms:modified>
  <cp:revision>2</cp:revision>
  <dc:subject/>
  <dc:title>Présentation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Grand écran</vt:lpwstr>
  </property>
  <property fmtid="{D5CDD505-2E9C-101B-9397-08002B2CF9AE}" pid="3" name="Slides">
    <vt:i4>4</vt:i4>
  </property>
</Properties>
</file>