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4" r:id="rId5"/>
    <p:sldId id="268" r:id="rId6"/>
    <p:sldId id="278" r:id="rId7"/>
    <p:sldId id="269" r:id="rId8"/>
    <p:sldId id="287" r:id="rId9"/>
    <p:sldId id="285" r:id="rId10"/>
    <p:sldId id="290" r:id="rId11"/>
    <p:sldId id="282" r:id="rId12"/>
    <p:sldId id="291" r:id="rId13"/>
    <p:sldId id="28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8516E-6D34-5E48-B440-7E8B531B275B}" v="382" dt="2024-11-29T13:07:26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4"/>
    <p:restoredTop sz="94337"/>
  </p:normalViewPr>
  <p:slideViewPr>
    <p:cSldViewPr snapToGrid="0">
      <p:cViewPr varScale="1">
        <p:scale>
          <a:sx n="119" d="100"/>
          <a:sy n="119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ivert" userId="S::benjamin.hivert@dauphine.eu::1a19f176-99bc-4dcf-b004-a1f90767d863" providerId="AD" clId="Web-{AC2B93BB-6A13-0F8F-7F0D-627DCFB5CBF5}"/>
    <pc:docChg chg="addSld delSld modSld">
      <pc:chgData name="Benjamin Hivert" userId="S::benjamin.hivert@dauphine.eu::1a19f176-99bc-4dcf-b004-a1f90767d863" providerId="AD" clId="Web-{AC2B93BB-6A13-0F8F-7F0D-627DCFB5CBF5}" dt="2024-11-06T10:12:30.363" v="141" actId="20577"/>
      <pc:docMkLst>
        <pc:docMk/>
      </pc:docMkLst>
      <pc:sldChg chg="new del">
        <pc:chgData name="Benjamin Hivert" userId="S::benjamin.hivert@dauphine.eu::1a19f176-99bc-4dcf-b004-a1f90767d863" providerId="AD" clId="Web-{AC2B93BB-6A13-0F8F-7F0D-627DCFB5CBF5}" dt="2024-11-06T09:52:14.797" v="16"/>
        <pc:sldMkLst>
          <pc:docMk/>
          <pc:sldMk cId="1017406978" sldId="260"/>
        </pc:sldMkLst>
      </pc:sldChg>
      <pc:sldChg chg="modSp new">
        <pc:chgData name="Benjamin Hivert" userId="S::benjamin.hivert@dauphine.eu::1a19f176-99bc-4dcf-b004-a1f90767d863" providerId="AD" clId="Web-{AC2B93BB-6A13-0F8F-7F0D-627DCFB5CBF5}" dt="2024-11-06T10:07:15.734" v="57" actId="20577"/>
        <pc:sldMkLst>
          <pc:docMk/>
          <pc:sldMk cId="57883160" sldId="261"/>
        </pc:sldMkLst>
      </pc:sldChg>
      <pc:sldChg chg="modSp new">
        <pc:chgData name="Benjamin Hivert" userId="S::benjamin.hivert@dauphine.eu::1a19f176-99bc-4dcf-b004-a1f90767d863" providerId="AD" clId="Web-{AC2B93BB-6A13-0F8F-7F0D-627DCFB5CBF5}" dt="2024-11-06T09:48:54.419" v="4" actId="20577"/>
        <pc:sldMkLst>
          <pc:docMk/>
          <pc:sldMk cId="2757783376" sldId="262"/>
        </pc:sldMkLst>
      </pc:sldChg>
      <pc:sldChg chg="modSp new">
        <pc:chgData name="Benjamin Hivert" userId="S::benjamin.hivert@dauphine.eu::1a19f176-99bc-4dcf-b004-a1f90767d863" providerId="AD" clId="Web-{AC2B93BB-6A13-0F8F-7F0D-627DCFB5CBF5}" dt="2024-11-06T09:49:16.529" v="8" actId="20577"/>
        <pc:sldMkLst>
          <pc:docMk/>
          <pc:sldMk cId="3472398220" sldId="263"/>
        </pc:sldMkLst>
      </pc:sldChg>
      <pc:sldChg chg="modSp new">
        <pc:chgData name="Benjamin Hivert" userId="S::benjamin.hivert@dauphine.eu::1a19f176-99bc-4dcf-b004-a1f90767d863" providerId="AD" clId="Web-{AC2B93BB-6A13-0F8F-7F0D-627DCFB5CBF5}" dt="2024-11-06T09:49:19.920" v="11" actId="20577"/>
        <pc:sldMkLst>
          <pc:docMk/>
          <pc:sldMk cId="3553852523" sldId="264"/>
        </pc:sldMkLst>
      </pc:sldChg>
      <pc:sldChg chg="modSp new">
        <pc:chgData name="Benjamin Hivert" userId="S::benjamin.hivert@dauphine.eu::1a19f176-99bc-4dcf-b004-a1f90767d863" providerId="AD" clId="Web-{AC2B93BB-6A13-0F8F-7F0D-627DCFB5CBF5}" dt="2024-11-06T09:51:18.343" v="15" actId="20577"/>
        <pc:sldMkLst>
          <pc:docMk/>
          <pc:sldMk cId="814647838" sldId="265"/>
        </pc:sldMkLst>
      </pc:sldChg>
      <pc:sldChg chg="modSp new">
        <pc:chgData name="Benjamin Hivert" userId="S::benjamin.hivert@dauphine.eu::1a19f176-99bc-4dcf-b004-a1f90767d863" providerId="AD" clId="Web-{AC2B93BB-6A13-0F8F-7F0D-627DCFB5CBF5}" dt="2024-11-06T10:12:30.363" v="141" actId="20577"/>
        <pc:sldMkLst>
          <pc:docMk/>
          <pc:sldMk cId="2824796055" sldId="266"/>
        </pc:sldMkLst>
      </pc:sldChg>
    </pc:docChg>
  </pc:docChgLst>
  <pc:docChgLst>
    <pc:chgData name="Benjamin Hivert" userId="1a19f176-99bc-4dcf-b004-a1f90767d863" providerId="ADAL" clId="{03C8516E-6D34-5E48-B440-7E8B531B275B}"/>
    <pc:docChg chg="undo custSel addSld delSld modSld sldOrd">
      <pc:chgData name="Benjamin Hivert" userId="1a19f176-99bc-4dcf-b004-a1f90767d863" providerId="ADAL" clId="{03C8516E-6D34-5E48-B440-7E8B531B275B}" dt="2024-12-01T13:34:26.622" v="6233" actId="20577"/>
      <pc:docMkLst>
        <pc:docMk/>
      </pc:docMkLst>
      <pc:sldChg chg="addSp modSp mod setBg">
        <pc:chgData name="Benjamin Hivert" userId="1a19f176-99bc-4dcf-b004-a1f90767d863" providerId="ADAL" clId="{03C8516E-6D34-5E48-B440-7E8B531B275B}" dt="2024-12-01T13:33:19.592" v="6230" actId="20577"/>
        <pc:sldMkLst>
          <pc:docMk/>
          <pc:sldMk cId="3471540700" sldId="256"/>
        </pc:sldMkLst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2" creationId="{8D712C07-E6B3-763E-DDA7-BD83B17B9EBB}"/>
          </ac:spMkLst>
        </pc:spChg>
        <pc:spChg chg="mod">
          <ac:chgData name="Benjamin Hivert" userId="1a19f176-99bc-4dcf-b004-a1f90767d863" providerId="ADAL" clId="{03C8516E-6D34-5E48-B440-7E8B531B275B}" dt="2024-12-01T13:33:19.592" v="6230" actId="20577"/>
          <ac:spMkLst>
            <pc:docMk/>
            <pc:sldMk cId="3471540700" sldId="256"/>
            <ac:spMk id="3" creationId="{3DA628A6-827F-3B88-F6BB-B93501289C46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8" creationId="{46F1F2C8-798B-4CCE-A851-94AFAF350BED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10" creationId="{755E9CD0-04B0-4A3C-B291-AD913379C713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12" creationId="{1DD8BF3B-6066-418C-8D1A-75C5E396FC04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14" creationId="{80BC66F9-7A74-4286-AD22-1174052CC22C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16" creationId="{D8142CC3-2B5C-48E6-9DF0-6C8ACBAF23EF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20" creationId="{46A89C79-8EF3-4AF9-B3D9-59A883F41C83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22" creationId="{EFE5CE34-4543-42E5-B82C-1F3D12422CDD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471540700" sldId="256"/>
            <ac:spMk id="24" creationId="{72AF41FE-63D7-4695-81D2-66D2510E4486}"/>
          </ac:spMkLst>
        </pc:spChg>
        <pc:cxnChg chg="add">
          <ac:chgData name="Benjamin Hivert" userId="1a19f176-99bc-4dcf-b004-a1f90767d863" providerId="ADAL" clId="{03C8516E-6D34-5E48-B440-7E8B531B275B}" dt="2024-11-14T16:13:31.986" v="932" actId="26606"/>
          <ac:cxnSpMkLst>
            <pc:docMk/>
            <pc:sldMk cId="3471540700" sldId="256"/>
            <ac:cxnSpMk id="18" creationId="{7B2D303B-3DD0-4319-9EAD-361847FEC71D}"/>
          </ac:cxnSpMkLst>
        </pc:cxnChg>
      </pc:sldChg>
      <pc:sldChg chg="addSp delSp modSp new mod setBg">
        <pc:chgData name="Benjamin Hivert" userId="1a19f176-99bc-4dcf-b004-a1f90767d863" providerId="ADAL" clId="{03C8516E-6D34-5E48-B440-7E8B531B275B}" dt="2024-12-01T11:26:36.446" v="6178" actId="20577"/>
        <pc:sldMkLst>
          <pc:docMk/>
          <pc:sldMk cId="232669561" sldId="257"/>
        </pc:sldMkLst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32669561" sldId="257"/>
            <ac:spMk id="2" creationId="{D7FF6615-002B-3F6E-CE22-8D4DFBD60241}"/>
          </ac:spMkLst>
        </pc:spChg>
        <pc:spChg chg="add mod">
          <ac:chgData name="Benjamin Hivert" userId="1a19f176-99bc-4dcf-b004-a1f90767d863" providerId="ADAL" clId="{03C8516E-6D34-5E48-B440-7E8B531B275B}" dt="2024-12-01T11:26:36.446" v="6178" actId="20577"/>
          <ac:spMkLst>
            <pc:docMk/>
            <pc:sldMk cId="232669561" sldId="257"/>
            <ac:spMk id="24" creationId="{83DB04DD-E784-84A0-550F-3DDE95576241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32669561" sldId="257"/>
            <ac:spMk id="29" creationId="{907EF6B7-1338-4443-8C46-6A318D952DFD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32669561" sldId="257"/>
            <ac:spMk id="31" creationId="{DAAE4CDD-124C-4DCF-9584-B6033B545DD5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32669561" sldId="257"/>
            <ac:spMk id="33" creationId="{081E4A58-353D-44AE-B2FC-2A74E2E400F7}"/>
          </ac:spMkLst>
        </pc:spChg>
      </pc:sldChg>
      <pc:sldChg chg="addSp delSp modSp new mod ord setBg">
        <pc:chgData name="Benjamin Hivert" userId="1a19f176-99bc-4dcf-b004-a1f90767d863" providerId="ADAL" clId="{03C8516E-6D34-5E48-B440-7E8B531B275B}" dt="2024-11-29T12:52:44.898" v="5447" actId="790"/>
        <pc:sldMkLst>
          <pc:docMk/>
          <pc:sldMk cId="1849561547" sldId="258"/>
        </pc:sldMkLst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849561547" sldId="258"/>
            <ac:spMk id="2" creationId="{2A956403-6B14-E325-8345-97706C3B9B1D}"/>
          </ac:spMkLst>
        </pc:spChg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849561547" sldId="258"/>
            <ac:spMk id="3" creationId="{1905DFB8-C7A2-F76E-60E6-FAEE8B0B4A86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849561547" sldId="258"/>
            <ac:spMk id="30" creationId="{C2554CA6-288E-4202-BC52-2E5A8F0C0AED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849561547" sldId="258"/>
            <ac:spMk id="32" creationId="{B10BB131-AC8E-4A8E-A5D1-36260F720C3B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849561547" sldId="258"/>
            <ac:spMk id="34" creationId="{5B7778FC-632E-4DCA-A7CB-0D7731CCF970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849561547" sldId="258"/>
            <ac:spMk id="36" creationId="{FA23A907-97FB-4A8F-880A-DD77401C4296}"/>
          </ac:spMkLst>
        </pc:spChg>
      </pc:sldChg>
      <pc:sldChg chg="modSp new del mod">
        <pc:chgData name="Benjamin Hivert" userId="1a19f176-99bc-4dcf-b004-a1f90767d863" providerId="ADAL" clId="{03C8516E-6D34-5E48-B440-7E8B531B275B}" dt="2024-11-18T21:31:42.967" v="1568" actId="2696"/>
        <pc:sldMkLst>
          <pc:docMk/>
          <pc:sldMk cId="2064343285" sldId="259"/>
        </pc:sldMkLst>
      </pc:sldChg>
      <pc:sldChg chg="modSp del mod">
        <pc:chgData name="Benjamin Hivert" userId="1a19f176-99bc-4dcf-b004-a1f90767d863" providerId="ADAL" clId="{03C8516E-6D34-5E48-B440-7E8B531B275B}" dt="2024-11-24T20:31:40.744" v="3288" actId="2696"/>
        <pc:sldMkLst>
          <pc:docMk/>
          <pc:sldMk cId="57883160" sldId="261"/>
        </pc:sldMkLst>
      </pc:sldChg>
      <pc:sldChg chg="modSp del mod">
        <pc:chgData name="Benjamin Hivert" userId="1a19f176-99bc-4dcf-b004-a1f90767d863" providerId="ADAL" clId="{03C8516E-6D34-5E48-B440-7E8B531B275B}" dt="2024-11-18T21:11:53.090" v="1493" actId="2696"/>
        <pc:sldMkLst>
          <pc:docMk/>
          <pc:sldMk cId="2757783376" sldId="262"/>
        </pc:sldMkLst>
      </pc:sldChg>
      <pc:sldChg chg="modSp del mod">
        <pc:chgData name="Benjamin Hivert" userId="1a19f176-99bc-4dcf-b004-a1f90767d863" providerId="ADAL" clId="{03C8516E-6D34-5E48-B440-7E8B531B275B}" dt="2024-11-18T21:11:49.481" v="1492" actId="2696"/>
        <pc:sldMkLst>
          <pc:docMk/>
          <pc:sldMk cId="3472398220" sldId="263"/>
        </pc:sldMkLst>
      </pc:sldChg>
      <pc:sldChg chg="modSp del mod">
        <pc:chgData name="Benjamin Hivert" userId="1a19f176-99bc-4dcf-b004-a1f90767d863" providerId="ADAL" clId="{03C8516E-6D34-5E48-B440-7E8B531B275B}" dt="2024-11-18T21:11:47.632" v="1491" actId="2696"/>
        <pc:sldMkLst>
          <pc:docMk/>
          <pc:sldMk cId="3553852523" sldId="264"/>
        </pc:sldMkLst>
      </pc:sldChg>
      <pc:sldChg chg="modSp del mod">
        <pc:chgData name="Benjamin Hivert" userId="1a19f176-99bc-4dcf-b004-a1f90767d863" providerId="ADAL" clId="{03C8516E-6D34-5E48-B440-7E8B531B275B}" dt="2024-11-18T21:11:43.734" v="1490" actId="2696"/>
        <pc:sldMkLst>
          <pc:docMk/>
          <pc:sldMk cId="814647838" sldId="265"/>
        </pc:sldMkLst>
      </pc:sldChg>
      <pc:sldChg chg="modSp del mod">
        <pc:chgData name="Benjamin Hivert" userId="1a19f176-99bc-4dcf-b004-a1f90767d863" providerId="ADAL" clId="{03C8516E-6D34-5E48-B440-7E8B531B275B}" dt="2024-11-18T21:11:56.675" v="1494" actId="2696"/>
        <pc:sldMkLst>
          <pc:docMk/>
          <pc:sldMk cId="2824796055" sldId="266"/>
        </pc:sldMkLst>
      </pc:sldChg>
      <pc:sldChg chg="addSp delSp modSp new del mod ord setBg">
        <pc:chgData name="Benjamin Hivert" userId="1a19f176-99bc-4dcf-b004-a1f90767d863" providerId="ADAL" clId="{03C8516E-6D34-5E48-B440-7E8B531B275B}" dt="2024-11-22T11:50:22.584" v="2043" actId="2696"/>
        <pc:sldMkLst>
          <pc:docMk/>
          <pc:sldMk cId="789081136" sldId="267"/>
        </pc:sldMkLst>
      </pc:sldChg>
      <pc:sldChg chg="addSp delSp modSp new mod ord setBg">
        <pc:chgData name="Benjamin Hivert" userId="1a19f176-99bc-4dcf-b004-a1f90767d863" providerId="ADAL" clId="{03C8516E-6D34-5E48-B440-7E8B531B275B}" dt="2024-11-29T12:52:44.898" v="5447" actId="790"/>
        <pc:sldMkLst>
          <pc:docMk/>
          <pc:sldMk cId="1385945472" sldId="268"/>
        </pc:sldMkLst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385945472" sldId="268"/>
            <ac:spMk id="2" creationId="{1F198C7A-A600-2C6D-4E92-7E736F334853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385945472" sldId="268"/>
            <ac:spMk id="5" creationId="{239FAC73-6CC5-E7F0-33F9-5F199809B987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385945472" sldId="268"/>
            <ac:spMk id="45" creationId="{115719BB-48A7-4AF4-BB91-DC82E0DF727D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385945472" sldId="268"/>
            <ac:spMk id="47" creationId="{10973A55-5440-4A99-B526-B5812E46271E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385945472" sldId="268"/>
            <ac:spMk id="49" creationId="{A9682493-588A-4D52-98F6-FBBD80C07ECB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385945472" sldId="268"/>
            <ac:spMk id="51" creationId="{FBEC5A7A-ADE4-48D9-B89C-2BA1C9110632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385945472" sldId="268"/>
            <ac:spMk id="53" creationId="{82095FCE-EF05-4443-B97A-85DEE3A5CA17}"/>
          </ac:spMkLst>
        </pc:spChg>
        <pc:picChg chg="add mod">
          <ac:chgData name="Benjamin Hivert" userId="1a19f176-99bc-4dcf-b004-a1f90767d863" providerId="ADAL" clId="{03C8516E-6D34-5E48-B440-7E8B531B275B}" dt="2024-11-29T12:50:27.824" v="5408" actId="14100"/>
          <ac:picMkLst>
            <pc:docMk/>
            <pc:sldMk cId="1385945472" sldId="268"/>
            <ac:picMk id="3" creationId="{FCCEB4B1-1D9A-DE74-B4D1-68603812493D}"/>
          </ac:picMkLst>
        </pc:picChg>
        <pc:picChg chg="add mod">
          <ac:chgData name="Benjamin Hivert" userId="1a19f176-99bc-4dcf-b004-a1f90767d863" providerId="ADAL" clId="{03C8516E-6D34-5E48-B440-7E8B531B275B}" dt="2024-11-29T12:50:24.209" v="5407" actId="14100"/>
          <ac:picMkLst>
            <pc:docMk/>
            <pc:sldMk cId="1385945472" sldId="268"/>
            <ac:picMk id="6" creationId="{2701ECF4-CA4F-D79C-7D70-5359A6080E0B}"/>
          </ac:picMkLst>
        </pc:picChg>
      </pc:sldChg>
      <pc:sldChg chg="addSp delSp modSp new mod ord setBg">
        <pc:chgData name="Benjamin Hivert" userId="1a19f176-99bc-4dcf-b004-a1f90767d863" providerId="ADAL" clId="{03C8516E-6D34-5E48-B440-7E8B531B275B}" dt="2024-11-29T12:52:44.898" v="5447" actId="790"/>
        <pc:sldMkLst>
          <pc:docMk/>
          <pc:sldMk cId="74480950" sldId="269"/>
        </pc:sldMkLst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74480950" sldId="269"/>
            <ac:spMk id="2" creationId="{FB734B5A-DC93-A907-F4C7-D12592507A63}"/>
          </ac:spMkLst>
        </pc:spChg>
        <pc:spChg chg="add mod or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74480950" sldId="269"/>
            <ac:spMk id="5" creationId="{D96D0FAA-B1A7-271C-5A11-D3BCC6892CFC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74480950" sldId="269"/>
            <ac:spMk id="19" creationId="{84ECDE7A-6944-466D-8FFE-149A29BA6BAE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74480950" sldId="269"/>
            <ac:spMk id="21" creationId="{B3420082-9415-44EC-802E-C77D71D59C57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74480950" sldId="269"/>
            <ac:spMk id="23" creationId="{55A52C45-1FCB-4636-A80F-2849B8226C01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74480950" sldId="269"/>
            <ac:spMk id="25" creationId="{768EB4DD-3704-43AD-92B3-C4E0C6EA92CB}"/>
          </ac:spMkLst>
        </pc:spChg>
        <pc:picChg chg="add mod">
          <ac:chgData name="Benjamin Hivert" userId="1a19f176-99bc-4dcf-b004-a1f90767d863" providerId="ADAL" clId="{03C8516E-6D34-5E48-B440-7E8B531B275B}" dt="2024-11-29T09:44:06.027" v="4259" actId="14100"/>
          <ac:picMkLst>
            <pc:docMk/>
            <pc:sldMk cId="74480950" sldId="269"/>
            <ac:picMk id="8" creationId="{523C5149-F33B-FE48-44B5-F8A91EE4C14E}"/>
          </ac:picMkLst>
        </pc:picChg>
      </pc:sldChg>
      <pc:sldChg chg="addSp delSp modSp new del mod ord setBg modNotesTx">
        <pc:chgData name="Benjamin Hivert" userId="1a19f176-99bc-4dcf-b004-a1f90767d863" providerId="ADAL" clId="{03C8516E-6D34-5E48-B440-7E8B531B275B}" dt="2024-11-29T13:20:55.363" v="6115" actId="2696"/>
        <pc:sldMkLst>
          <pc:docMk/>
          <pc:sldMk cId="4084430744" sldId="270"/>
        </pc:sldMkLst>
      </pc:sldChg>
      <pc:sldChg chg="modSp new del mod">
        <pc:chgData name="Benjamin Hivert" userId="1a19f176-99bc-4dcf-b004-a1f90767d863" providerId="ADAL" clId="{03C8516E-6D34-5E48-B440-7E8B531B275B}" dt="2024-11-18T21:01:50.565" v="1186" actId="2696"/>
        <pc:sldMkLst>
          <pc:docMk/>
          <pc:sldMk cId="2064557472" sldId="271"/>
        </pc:sldMkLst>
      </pc:sldChg>
      <pc:sldChg chg="modSp new del mod">
        <pc:chgData name="Benjamin Hivert" userId="1a19f176-99bc-4dcf-b004-a1f90767d863" providerId="ADAL" clId="{03C8516E-6D34-5E48-B440-7E8B531B275B}" dt="2024-11-18T21:03:24.598" v="1187" actId="2696"/>
        <pc:sldMkLst>
          <pc:docMk/>
          <pc:sldMk cId="4087286396" sldId="272"/>
        </pc:sldMkLst>
      </pc:sldChg>
      <pc:sldChg chg="addSp modSp new del mod ord setBg">
        <pc:chgData name="Benjamin Hivert" userId="1a19f176-99bc-4dcf-b004-a1f90767d863" providerId="ADAL" clId="{03C8516E-6D34-5E48-B440-7E8B531B275B}" dt="2024-11-29T13:18:43.476" v="6110" actId="2696"/>
        <pc:sldMkLst>
          <pc:docMk/>
          <pc:sldMk cId="3446748036" sldId="273"/>
        </pc:sldMkLst>
      </pc:sldChg>
      <pc:sldChg chg="addSp delSp modSp new del mod ord setBg">
        <pc:chgData name="Benjamin Hivert" userId="1a19f176-99bc-4dcf-b004-a1f90767d863" providerId="ADAL" clId="{03C8516E-6D34-5E48-B440-7E8B531B275B}" dt="2024-11-29T13:18:38.593" v="6109" actId="2696"/>
        <pc:sldMkLst>
          <pc:docMk/>
          <pc:sldMk cId="4283963464" sldId="274"/>
        </pc:sldMkLst>
      </pc:sldChg>
      <pc:sldChg chg="modSp new del mod ord">
        <pc:chgData name="Benjamin Hivert" userId="1a19f176-99bc-4dcf-b004-a1f90767d863" providerId="ADAL" clId="{03C8516E-6D34-5E48-B440-7E8B531B275B}" dt="2024-11-22T15:20:14.482" v="2254" actId="2696"/>
        <pc:sldMkLst>
          <pc:docMk/>
          <pc:sldMk cId="2402533095" sldId="275"/>
        </pc:sldMkLst>
      </pc:sldChg>
      <pc:sldChg chg="addSp delSp modSp new del mod">
        <pc:chgData name="Benjamin Hivert" userId="1a19f176-99bc-4dcf-b004-a1f90767d863" providerId="ADAL" clId="{03C8516E-6D34-5E48-B440-7E8B531B275B}" dt="2024-11-24T14:17:17.735" v="2271" actId="2696"/>
        <pc:sldMkLst>
          <pc:docMk/>
          <pc:sldMk cId="2760600335" sldId="276"/>
        </pc:sldMkLst>
      </pc:sldChg>
      <pc:sldChg chg="addSp modSp new del mod">
        <pc:chgData name="Benjamin Hivert" userId="1a19f176-99bc-4dcf-b004-a1f90767d863" providerId="ADAL" clId="{03C8516E-6D34-5E48-B440-7E8B531B275B}" dt="2024-11-24T20:32:07.358" v="3290" actId="2696"/>
        <pc:sldMkLst>
          <pc:docMk/>
          <pc:sldMk cId="82227653" sldId="277"/>
        </pc:sldMkLst>
      </pc:sldChg>
      <pc:sldChg chg="addSp modSp new mod ord setBg">
        <pc:chgData name="Benjamin Hivert" userId="1a19f176-99bc-4dcf-b004-a1f90767d863" providerId="ADAL" clId="{03C8516E-6D34-5E48-B440-7E8B531B275B}" dt="2024-11-29T12:52:44.898" v="5447" actId="790"/>
        <pc:sldMkLst>
          <pc:docMk/>
          <pc:sldMk cId="2024112122" sldId="278"/>
        </pc:sldMkLst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024112122" sldId="278"/>
            <ac:spMk id="2" creationId="{0DA3B1F2-DEB1-6D62-F05C-1A5FD9050799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024112122" sldId="278"/>
            <ac:spMk id="9" creationId="{017517EF-BD4D-4055-BDB4-A322C53568AD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024112122" sldId="278"/>
            <ac:spMk id="11" creationId="{0ADDB668-2CA4-4D2B-9C34-3487CA330BA8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024112122" sldId="278"/>
            <ac:spMk id="13" creationId="{2568BC19-F052-4108-93E1-6A3D1DEC072F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024112122" sldId="278"/>
            <ac:spMk id="15" creationId="{D5FD337D-4D6B-4C8B-B6F5-121097E09881}"/>
          </ac:spMkLst>
        </pc:spChg>
        <pc:picChg chg="add mod">
          <ac:chgData name="Benjamin Hivert" userId="1a19f176-99bc-4dcf-b004-a1f90767d863" providerId="ADAL" clId="{03C8516E-6D34-5E48-B440-7E8B531B275B}" dt="2024-11-22T11:50:05.630" v="2042" actId="14100"/>
          <ac:picMkLst>
            <pc:docMk/>
            <pc:sldMk cId="2024112122" sldId="278"/>
            <ac:picMk id="4" creationId="{B9827B7B-ADF7-CC58-FA37-36285DE75E8A}"/>
          </ac:picMkLst>
        </pc:picChg>
      </pc:sldChg>
      <pc:sldChg chg="modSp add del mod ord">
        <pc:chgData name="Benjamin Hivert" userId="1a19f176-99bc-4dcf-b004-a1f90767d863" providerId="ADAL" clId="{03C8516E-6D34-5E48-B440-7E8B531B275B}" dt="2024-11-29T13:20:43" v="6113" actId="2696"/>
        <pc:sldMkLst>
          <pc:docMk/>
          <pc:sldMk cId="3379045778" sldId="279"/>
        </pc:sldMkLst>
      </pc:sldChg>
      <pc:sldChg chg="addSp delSp modSp new del mod setBg">
        <pc:chgData name="Benjamin Hivert" userId="1a19f176-99bc-4dcf-b004-a1f90767d863" providerId="ADAL" clId="{03C8516E-6D34-5E48-B440-7E8B531B275B}" dt="2024-11-29T13:20:48.313" v="6114" actId="2696"/>
        <pc:sldMkLst>
          <pc:docMk/>
          <pc:sldMk cId="2251649117" sldId="280"/>
        </pc:sldMkLst>
      </pc:sldChg>
      <pc:sldChg chg="addSp delSp modSp new del mod ord setBg">
        <pc:chgData name="Benjamin Hivert" userId="1a19f176-99bc-4dcf-b004-a1f90767d863" providerId="ADAL" clId="{03C8516E-6D34-5E48-B440-7E8B531B275B}" dt="2024-11-29T13:20:37.729" v="6112" actId="2696"/>
        <pc:sldMkLst>
          <pc:docMk/>
          <pc:sldMk cId="3988608195" sldId="281"/>
        </pc:sldMkLst>
      </pc:sldChg>
      <pc:sldChg chg="addSp delSp modSp new mod setBg">
        <pc:chgData name="Benjamin Hivert" userId="1a19f176-99bc-4dcf-b004-a1f90767d863" providerId="ADAL" clId="{03C8516E-6D34-5E48-B440-7E8B531B275B}" dt="2024-11-29T12:52:44.898" v="5447" actId="790"/>
        <pc:sldMkLst>
          <pc:docMk/>
          <pc:sldMk cId="3284542262" sldId="282"/>
        </pc:sldMkLst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284542262" sldId="282"/>
            <ac:spMk id="2" creationId="{C19C17A7-EBF3-3A35-4106-67BEE4286D8A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284542262" sldId="282"/>
            <ac:spMk id="25" creationId="{2B8114B1-0873-5AC6-F879-850A7D68FCC7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284542262" sldId="282"/>
            <ac:spMk id="28" creationId="{8F7AFB9A-7364-478C-B48B-8523CDD9AE8D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284542262" sldId="282"/>
            <ac:spMk id="30" creationId="{36678033-86B6-40E6-BE90-78D8ED4E3A31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284542262" sldId="282"/>
            <ac:spMk id="32" creationId="{D2542E1A-076E-4A34-BB67-2BF961754E0C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284542262" sldId="282"/>
            <ac:spMk id="34" creationId="{75C56826-D4E5-42ED-8529-079651CB3005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3284542262" sldId="282"/>
            <ac:spMk id="36" creationId="{82095FCE-EF05-4443-B97A-85DEE3A5CA17}"/>
          </ac:spMkLst>
        </pc:spChg>
        <pc:picChg chg="add mod">
          <ac:chgData name="Benjamin Hivert" userId="1a19f176-99bc-4dcf-b004-a1f90767d863" providerId="ADAL" clId="{03C8516E-6D34-5E48-B440-7E8B531B275B}" dt="2024-11-25T13:15:56.340" v="3742" actId="14100"/>
          <ac:picMkLst>
            <pc:docMk/>
            <pc:sldMk cId="3284542262" sldId="282"/>
            <ac:picMk id="8" creationId="{C74F1B75-9CFC-EF75-DB72-4CE834B517FA}"/>
          </ac:picMkLst>
        </pc:picChg>
        <pc:picChg chg="add mod ord">
          <ac:chgData name="Benjamin Hivert" userId="1a19f176-99bc-4dcf-b004-a1f90767d863" providerId="ADAL" clId="{03C8516E-6D34-5E48-B440-7E8B531B275B}" dt="2024-11-25T13:15:54.205" v="3741" actId="14100"/>
          <ac:picMkLst>
            <pc:docMk/>
            <pc:sldMk cId="3284542262" sldId="282"/>
            <ac:picMk id="10" creationId="{0C8D071B-D78C-FE5C-C4FD-34AFD474D001}"/>
          </ac:picMkLst>
        </pc:picChg>
      </pc:sldChg>
      <pc:sldChg chg="modSp new del mod">
        <pc:chgData name="Benjamin Hivert" userId="1a19f176-99bc-4dcf-b004-a1f90767d863" providerId="ADAL" clId="{03C8516E-6D34-5E48-B440-7E8B531B275B}" dt="2024-11-29T13:18:50.183" v="6111" actId="2696"/>
        <pc:sldMkLst>
          <pc:docMk/>
          <pc:sldMk cId="3110701373" sldId="283"/>
        </pc:sldMkLst>
      </pc:sldChg>
      <pc:sldChg chg="addSp delSp modSp new mod ord setBg">
        <pc:chgData name="Benjamin Hivert" userId="1a19f176-99bc-4dcf-b004-a1f90767d863" providerId="ADAL" clId="{03C8516E-6D34-5E48-B440-7E8B531B275B}" dt="2024-11-29T13:21:21.501" v="6118" actId="26606"/>
        <pc:sldMkLst>
          <pc:docMk/>
          <pc:sldMk cId="2859256680" sldId="284"/>
        </pc:sldMkLst>
        <pc:spChg chg="mod">
          <ac:chgData name="Benjamin Hivert" userId="1a19f176-99bc-4dcf-b004-a1f90767d863" providerId="ADAL" clId="{03C8516E-6D34-5E48-B440-7E8B531B275B}" dt="2024-11-29T13:21:21.501" v="6118" actId="26606"/>
          <ac:spMkLst>
            <pc:docMk/>
            <pc:sldMk cId="2859256680" sldId="284"/>
            <ac:spMk id="2" creationId="{C8B1C6FB-CA60-C072-7F30-8B84CD9955A0}"/>
          </ac:spMkLst>
        </pc:spChg>
        <pc:spChg chg="mod">
          <ac:chgData name="Benjamin Hivert" userId="1a19f176-99bc-4dcf-b004-a1f90767d863" providerId="ADAL" clId="{03C8516E-6D34-5E48-B440-7E8B531B275B}" dt="2024-11-29T13:21:21.501" v="6118" actId="26606"/>
          <ac:spMkLst>
            <pc:docMk/>
            <pc:sldMk cId="2859256680" sldId="284"/>
            <ac:spMk id="3" creationId="{A41EF670-9B83-E271-7015-4644ECC40B2D}"/>
          </ac:spMkLst>
        </pc:spChg>
        <pc:spChg chg="add">
          <ac:chgData name="Benjamin Hivert" userId="1a19f176-99bc-4dcf-b004-a1f90767d863" providerId="ADAL" clId="{03C8516E-6D34-5E48-B440-7E8B531B275B}" dt="2024-11-29T13:21:21.501" v="6118" actId="26606"/>
          <ac:spMkLst>
            <pc:docMk/>
            <pc:sldMk cId="2859256680" sldId="284"/>
            <ac:spMk id="44" creationId="{907EF6B7-1338-4443-8C46-6A318D952DFD}"/>
          </ac:spMkLst>
        </pc:spChg>
        <pc:spChg chg="add">
          <ac:chgData name="Benjamin Hivert" userId="1a19f176-99bc-4dcf-b004-a1f90767d863" providerId="ADAL" clId="{03C8516E-6D34-5E48-B440-7E8B531B275B}" dt="2024-11-29T13:21:21.501" v="6118" actId="26606"/>
          <ac:spMkLst>
            <pc:docMk/>
            <pc:sldMk cId="2859256680" sldId="284"/>
            <ac:spMk id="45" creationId="{DAAE4CDD-124C-4DCF-9584-B6033B545DD5}"/>
          </ac:spMkLst>
        </pc:spChg>
        <pc:spChg chg="add">
          <ac:chgData name="Benjamin Hivert" userId="1a19f176-99bc-4dcf-b004-a1f90767d863" providerId="ADAL" clId="{03C8516E-6D34-5E48-B440-7E8B531B275B}" dt="2024-11-29T13:21:21.501" v="6118" actId="26606"/>
          <ac:spMkLst>
            <pc:docMk/>
            <pc:sldMk cId="2859256680" sldId="284"/>
            <ac:spMk id="46" creationId="{081E4A58-353D-44AE-B2FC-2A74E2E400F7}"/>
          </ac:spMkLst>
        </pc:spChg>
      </pc:sldChg>
      <pc:sldChg chg="addSp delSp modSp new mod setBg">
        <pc:chgData name="Benjamin Hivert" userId="1a19f176-99bc-4dcf-b004-a1f90767d863" providerId="ADAL" clId="{03C8516E-6D34-5E48-B440-7E8B531B275B}" dt="2024-11-29T12:52:44.898" v="5447" actId="790"/>
        <pc:sldMkLst>
          <pc:docMk/>
          <pc:sldMk cId="1990867126" sldId="285"/>
        </pc:sldMkLst>
        <pc:spChg chg="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0867126" sldId="285"/>
            <ac:spMk id="2" creationId="{9C5EA7A6-1F1F-39C7-1381-145CA279D216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0867126" sldId="285"/>
            <ac:spMk id="23" creationId="{017517EF-BD4D-4055-BDB4-A322C53568AD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0867126" sldId="285"/>
            <ac:spMk id="27" creationId="{0ADDB668-2CA4-4D2B-9C34-3487CA330BA8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0867126" sldId="285"/>
            <ac:spMk id="28" creationId="{2568BC19-F052-4108-93E1-6A3D1DEC072F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0867126" sldId="285"/>
            <ac:spMk id="29" creationId="{D5FD337D-4D6B-4C8B-B6F5-121097E09881}"/>
          </ac:spMkLst>
        </pc:spChg>
        <pc:graphicFrameChg chg="add mod modGraphic">
          <ac:chgData name="Benjamin Hivert" userId="1a19f176-99bc-4dcf-b004-a1f90767d863" providerId="ADAL" clId="{03C8516E-6D34-5E48-B440-7E8B531B275B}" dt="2024-11-29T12:52:44.898" v="5447" actId="790"/>
          <ac:graphicFrameMkLst>
            <pc:docMk/>
            <pc:sldMk cId="1990867126" sldId="285"/>
            <ac:graphicFrameMk id="13" creationId="{04A89C1B-ECC9-0761-7066-2C20A1CF52FA}"/>
          </ac:graphicFrameMkLst>
        </pc:graphicFrameChg>
      </pc:sldChg>
      <pc:sldChg chg="addSp delSp modSp new del mod">
        <pc:chgData name="Benjamin Hivert" userId="1a19f176-99bc-4dcf-b004-a1f90767d863" providerId="ADAL" clId="{03C8516E-6D34-5E48-B440-7E8B531B275B}" dt="2024-11-29T12:53:03.184" v="5448" actId="2696"/>
        <pc:sldMkLst>
          <pc:docMk/>
          <pc:sldMk cId="1950383550" sldId="286"/>
        </pc:sldMkLst>
      </pc:sldChg>
      <pc:sldChg chg="addSp delSp modSp new mod setBg">
        <pc:chgData name="Benjamin Hivert" userId="1a19f176-99bc-4dcf-b004-a1f90767d863" providerId="ADAL" clId="{03C8516E-6D34-5E48-B440-7E8B531B275B}" dt="2024-11-29T13:25:36.284" v="6132" actId="20577"/>
        <pc:sldMkLst>
          <pc:docMk/>
          <pc:sldMk cId="1998290848" sldId="287"/>
        </pc:sldMkLst>
        <pc:spChg chg="mod">
          <ac:chgData name="Benjamin Hivert" userId="1a19f176-99bc-4dcf-b004-a1f90767d863" providerId="ADAL" clId="{03C8516E-6D34-5E48-B440-7E8B531B275B}" dt="2024-11-29T13:25:36.284" v="6132" actId="20577"/>
          <ac:spMkLst>
            <pc:docMk/>
            <pc:sldMk cId="1998290848" sldId="287"/>
            <ac:spMk id="2" creationId="{06608D27-1980-FF6D-7430-B4364D38AE32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8290848" sldId="287"/>
            <ac:spMk id="5" creationId="{7C644907-2D9C-9454-C359-10E9CDEB8092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8290848" sldId="287"/>
            <ac:spMk id="10" creationId="{1C799903-48D5-4A31-A1A2-541072D9771E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8290848" sldId="287"/>
            <ac:spMk id="12" creationId="{8EFFF109-FC58-4FD3-BE05-9775A1310F55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8290848" sldId="287"/>
            <ac:spMk id="14" creationId="{E1B96AD6-92A9-4273-A62B-96A1C3E0BA95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1998290848" sldId="287"/>
            <ac:spMk id="16" creationId="{463EEC44-1BA3-44ED-81FC-A644B04B2A44}"/>
          </ac:spMkLst>
        </pc:spChg>
      </pc:sldChg>
      <pc:sldChg chg="modSp new del mod">
        <pc:chgData name="Benjamin Hivert" userId="1a19f176-99bc-4dcf-b004-a1f90767d863" providerId="ADAL" clId="{03C8516E-6D34-5E48-B440-7E8B531B275B}" dt="2024-11-29T12:26:19.031" v="4385" actId="2696"/>
        <pc:sldMkLst>
          <pc:docMk/>
          <pc:sldMk cId="2089645599" sldId="288"/>
        </pc:sldMkLst>
      </pc:sldChg>
      <pc:sldChg chg="addSp modSp new mod ord setBg">
        <pc:chgData name="Benjamin Hivert" userId="1a19f176-99bc-4dcf-b004-a1f90767d863" providerId="ADAL" clId="{03C8516E-6D34-5E48-B440-7E8B531B275B}" dt="2024-12-01T13:34:26.622" v="6233" actId="20577"/>
        <pc:sldMkLst>
          <pc:docMk/>
          <pc:sldMk cId="2755029648" sldId="289"/>
        </pc:sldMkLst>
        <pc:spChg chg="mod">
          <ac:chgData name="Benjamin Hivert" userId="1a19f176-99bc-4dcf-b004-a1f90767d863" providerId="ADAL" clId="{03C8516E-6D34-5E48-B440-7E8B531B275B}" dt="2024-11-29T13:21:52.912" v="6119" actId="26606"/>
          <ac:spMkLst>
            <pc:docMk/>
            <pc:sldMk cId="2755029648" sldId="289"/>
            <ac:spMk id="2" creationId="{12701C33-75D4-FFA5-2398-83CD3B432FD0}"/>
          </ac:spMkLst>
        </pc:spChg>
        <pc:spChg chg="mod">
          <ac:chgData name="Benjamin Hivert" userId="1a19f176-99bc-4dcf-b004-a1f90767d863" providerId="ADAL" clId="{03C8516E-6D34-5E48-B440-7E8B531B275B}" dt="2024-12-01T13:34:26.622" v="6233" actId="20577"/>
          <ac:spMkLst>
            <pc:docMk/>
            <pc:sldMk cId="2755029648" sldId="289"/>
            <ac:spMk id="3" creationId="{3A0BF066-297A-5CBE-58DA-E96DD8770C07}"/>
          </ac:spMkLst>
        </pc:spChg>
        <pc:spChg chg="add">
          <ac:chgData name="Benjamin Hivert" userId="1a19f176-99bc-4dcf-b004-a1f90767d863" providerId="ADAL" clId="{03C8516E-6D34-5E48-B440-7E8B531B275B}" dt="2024-11-29T13:21:52.912" v="6119" actId="26606"/>
          <ac:spMkLst>
            <pc:docMk/>
            <pc:sldMk cId="2755029648" sldId="289"/>
            <ac:spMk id="8" creationId="{907EF6B7-1338-4443-8C46-6A318D952DFD}"/>
          </ac:spMkLst>
        </pc:spChg>
        <pc:spChg chg="add">
          <ac:chgData name="Benjamin Hivert" userId="1a19f176-99bc-4dcf-b004-a1f90767d863" providerId="ADAL" clId="{03C8516E-6D34-5E48-B440-7E8B531B275B}" dt="2024-11-29T13:21:52.912" v="6119" actId="26606"/>
          <ac:spMkLst>
            <pc:docMk/>
            <pc:sldMk cId="2755029648" sldId="289"/>
            <ac:spMk id="10" creationId="{DAAE4CDD-124C-4DCF-9584-B6033B545DD5}"/>
          </ac:spMkLst>
        </pc:spChg>
        <pc:spChg chg="add">
          <ac:chgData name="Benjamin Hivert" userId="1a19f176-99bc-4dcf-b004-a1f90767d863" providerId="ADAL" clId="{03C8516E-6D34-5E48-B440-7E8B531B275B}" dt="2024-11-29T13:21:52.912" v="6119" actId="26606"/>
          <ac:spMkLst>
            <pc:docMk/>
            <pc:sldMk cId="2755029648" sldId="289"/>
            <ac:spMk id="12" creationId="{081E4A58-353D-44AE-B2FC-2A74E2E400F7}"/>
          </ac:spMkLst>
        </pc:spChg>
      </pc:sldChg>
      <pc:sldChg chg="addSp modSp new mod setBg">
        <pc:chgData name="Benjamin Hivert" userId="1a19f176-99bc-4dcf-b004-a1f90767d863" providerId="ADAL" clId="{03C8516E-6D34-5E48-B440-7E8B531B275B}" dt="2024-11-29T13:25:53.088" v="6134" actId="20577"/>
        <pc:sldMkLst>
          <pc:docMk/>
          <pc:sldMk cId="2698764259" sldId="290"/>
        </pc:sldMkLst>
        <pc:spChg chg="mod">
          <ac:chgData name="Benjamin Hivert" userId="1a19f176-99bc-4dcf-b004-a1f90767d863" providerId="ADAL" clId="{03C8516E-6D34-5E48-B440-7E8B531B275B}" dt="2024-11-29T13:25:53.088" v="6134" actId="20577"/>
          <ac:spMkLst>
            <pc:docMk/>
            <pc:sldMk cId="2698764259" sldId="290"/>
            <ac:spMk id="2" creationId="{B821911B-D6E2-1297-AC2A-2FF6070247C3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698764259" sldId="290"/>
            <ac:spMk id="9" creationId="{88263A24-0C1F-4677-B43C-4AE14E276B27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698764259" sldId="290"/>
            <ac:spMk id="11" creationId="{0ADDB668-2CA4-4D2B-9C34-3487CA330BA8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698764259" sldId="290"/>
            <ac:spMk id="13" creationId="{2568BC19-F052-4108-93E1-6A3D1DEC072F}"/>
          </ac:spMkLst>
        </pc:spChg>
        <pc:spChg chg="add mod">
          <ac:chgData name="Benjamin Hivert" userId="1a19f176-99bc-4dcf-b004-a1f90767d863" providerId="ADAL" clId="{03C8516E-6D34-5E48-B440-7E8B531B275B}" dt="2024-11-29T12:52:44.898" v="5447" actId="790"/>
          <ac:spMkLst>
            <pc:docMk/>
            <pc:sldMk cId="2698764259" sldId="290"/>
            <ac:spMk id="15" creationId="{D5FD337D-4D6B-4C8B-B6F5-121097E09881}"/>
          </ac:spMkLst>
        </pc:spChg>
        <pc:picChg chg="add mod">
          <ac:chgData name="Benjamin Hivert" userId="1a19f176-99bc-4dcf-b004-a1f90767d863" providerId="ADAL" clId="{03C8516E-6D34-5E48-B440-7E8B531B275B}" dt="2024-11-29T12:49:15.542" v="5395" actId="26606"/>
          <ac:picMkLst>
            <pc:docMk/>
            <pc:sldMk cId="2698764259" sldId="290"/>
            <ac:picMk id="3" creationId="{03596A66-0272-E01F-2868-712AFD68507D}"/>
          </ac:picMkLst>
        </pc:picChg>
        <pc:picChg chg="add mod">
          <ac:chgData name="Benjamin Hivert" userId="1a19f176-99bc-4dcf-b004-a1f90767d863" providerId="ADAL" clId="{03C8516E-6D34-5E48-B440-7E8B531B275B}" dt="2024-11-29T12:49:15.542" v="5395" actId="26606"/>
          <ac:picMkLst>
            <pc:docMk/>
            <pc:sldMk cId="2698764259" sldId="290"/>
            <ac:picMk id="4" creationId="{746B7A4E-AF16-0D9D-5E70-3E9A77D2C506}"/>
          </ac:picMkLst>
        </pc:picChg>
      </pc:sldChg>
      <pc:sldChg chg="addSp delSp modSp new mod setBg">
        <pc:chgData name="Benjamin Hivert" userId="1a19f176-99bc-4dcf-b004-a1f90767d863" providerId="ADAL" clId="{03C8516E-6D34-5E48-B440-7E8B531B275B}" dt="2024-11-29T13:08:42.947" v="5648" actId="26606"/>
        <pc:sldMkLst>
          <pc:docMk/>
          <pc:sldMk cId="3864011220" sldId="291"/>
        </pc:sldMkLst>
        <pc:spChg chg="mod">
          <ac:chgData name="Benjamin Hivert" userId="1a19f176-99bc-4dcf-b004-a1f90767d863" providerId="ADAL" clId="{03C8516E-6D34-5E48-B440-7E8B531B275B}" dt="2024-11-29T13:08:42.947" v="5648" actId="26606"/>
          <ac:spMkLst>
            <pc:docMk/>
            <pc:sldMk cId="3864011220" sldId="291"/>
            <ac:spMk id="2" creationId="{F097B271-ACB7-C137-2442-C0AF5AACB244}"/>
          </ac:spMkLst>
        </pc:spChg>
        <pc:spChg chg="add mod">
          <ac:chgData name="Benjamin Hivert" userId="1a19f176-99bc-4dcf-b004-a1f90767d863" providerId="ADAL" clId="{03C8516E-6D34-5E48-B440-7E8B531B275B}" dt="2024-11-29T13:08:42.947" v="5648" actId="26606"/>
          <ac:spMkLst>
            <pc:docMk/>
            <pc:sldMk cId="3864011220" sldId="291"/>
            <ac:spMk id="9" creationId="{42E099BE-DFBF-A1E4-6604-BFEDC36FC124}"/>
          </ac:spMkLst>
        </pc:spChg>
        <pc:spChg chg="add">
          <ac:chgData name="Benjamin Hivert" userId="1a19f176-99bc-4dcf-b004-a1f90767d863" providerId="ADAL" clId="{03C8516E-6D34-5E48-B440-7E8B531B275B}" dt="2024-11-29T13:08:42.947" v="5648" actId="26606"/>
          <ac:spMkLst>
            <pc:docMk/>
            <pc:sldMk cId="3864011220" sldId="291"/>
            <ac:spMk id="19" creationId="{0B9EE3F3-89B7-43C3-8651-C4C96830993D}"/>
          </ac:spMkLst>
        </pc:spChg>
        <pc:spChg chg="add">
          <ac:chgData name="Benjamin Hivert" userId="1a19f176-99bc-4dcf-b004-a1f90767d863" providerId="ADAL" clId="{03C8516E-6D34-5E48-B440-7E8B531B275B}" dt="2024-11-29T13:08:42.947" v="5648" actId="26606"/>
          <ac:spMkLst>
            <pc:docMk/>
            <pc:sldMk cId="3864011220" sldId="291"/>
            <ac:spMk id="21" creationId="{33AE4636-AEEC-45D6-84D4-7AC2DA48ECF8}"/>
          </ac:spMkLst>
        </pc:spChg>
        <pc:spChg chg="add">
          <ac:chgData name="Benjamin Hivert" userId="1a19f176-99bc-4dcf-b004-a1f90767d863" providerId="ADAL" clId="{03C8516E-6D34-5E48-B440-7E8B531B275B}" dt="2024-11-29T13:08:42.947" v="5648" actId="26606"/>
          <ac:spMkLst>
            <pc:docMk/>
            <pc:sldMk cId="3864011220" sldId="291"/>
            <ac:spMk id="23" creationId="{8D9CE0F4-2EB2-4F1F-8AAC-DB3571D9FE10}"/>
          </ac:spMkLst>
        </pc:spChg>
        <pc:picChg chg="add mod">
          <ac:chgData name="Benjamin Hivert" userId="1a19f176-99bc-4dcf-b004-a1f90767d863" providerId="ADAL" clId="{03C8516E-6D34-5E48-B440-7E8B531B275B}" dt="2024-11-29T13:08:42.947" v="5648" actId="26606"/>
          <ac:picMkLst>
            <pc:docMk/>
            <pc:sldMk cId="3864011220" sldId="291"/>
            <ac:picMk id="5" creationId="{A47047B1-B2B6-3544-C3AE-C87B82B552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6C8BD-32A1-0D41-841A-52E0393A98D1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05847-714D-2A40-BC96-BFFA6D05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06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5847-714D-2A40-BC96-BFFA6D05AA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17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0AEBF-0A76-89AE-B0AA-186B1ABDF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FF4CEF-0D38-D40E-E96C-E40E54CC6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FDBE8-9FB0-8F90-2CE3-1BE6F95E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ABA3AF-F8A8-EC72-FC7E-1F265C07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549A9-D2B9-DF9A-1D83-53045CD2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23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3230B-08DD-FAD1-4781-1D840FE1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2A225-FC33-D921-515D-E32CB5C1A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2F5C6-F204-876A-74CD-BCB5AB6F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A698A3-E917-E33A-4CB6-4082E217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E06F-2C98-A940-EF64-F3A98E28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3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37BDBF-A75B-35A1-1A5A-F9CA903C9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4406E7-CC4F-1B5E-8208-D8014EE9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C4B059-B1A6-FFEA-799F-A1470CA8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C0A6BC-CD3C-F05A-CE84-6D1029A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38275-7462-83D7-EE75-6667EB20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71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63D37-A3D5-F9A4-0F9F-A642C564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414C6-51AB-0BE3-F4CE-32B2AE33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F9E68-ABB3-4930-D447-6C446478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11EA7-52D5-A972-23D2-67F36760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CCF404-5EBB-8330-135D-6FBF2013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1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7B570-E5F1-90C9-C294-A1EAF95F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9FEEE4-0102-1090-BDCA-55D37844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789D43-345A-061B-F6BE-201FE773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A5E24-192E-2F93-8C97-57F47504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40316-CD15-70C3-641F-8F0AB7ED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9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8A836-3EBA-657A-D61A-758A9123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77422-4B9D-2D2A-2876-A23842973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1F6DF-4E4E-4B2D-41FF-6838666E2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DEBBC-B981-46D5-0ABE-5F1B391A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113D98-A876-1AA6-AE06-AC5EEDC0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BE88E-1224-7C20-CF5B-087BE19B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83B8A-B7D7-5F94-57BD-2A78DFDF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911B7-2D42-76EC-7D65-6DD834AD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27F8E-3BE7-B061-CCC8-3E9EC8C6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45FF28-8522-46D4-596B-9230D3D5D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03B75A-94D2-2153-C6E2-9B421B74F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FD36E8-BF19-A0F4-C3EE-4D545FF9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B8BAD4-0377-32BD-44F7-84629C81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CCF8A7-BDF0-3545-2319-675FF417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9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87077-09C0-79B0-0AA7-3FC43B84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BC4722-3AAD-076B-CF2B-99798A8C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B13851-2BA7-3FC0-A9E1-CE428427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292EFD-75ED-7763-293B-B438D483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741BE8-AAFB-725A-B286-B7091BC8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D45C14-8E71-91C6-5789-66B30E05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73CEA5-382D-6EFD-9EA1-10E2A1EA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16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089CE-CC78-2E9E-0600-F39C5C52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F9955-6DB8-A269-AFD2-F576B3EC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46B0D0-992D-C6E4-E7EE-F2E40FCE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3B253-A6E8-C752-5626-AA385239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FE78EC-2FCA-F085-36CC-3F368887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FF905-C1E1-2384-7127-96AF02C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18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ADF96-9FA4-BCC4-FB20-775DD058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2E068D-704A-9324-4A34-CC29D8929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63E260-CAC2-8EBC-0FCA-B7B08594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7581AC-EFE1-5FC6-5116-71C343ED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F83AF-4323-2DD2-2E09-36756784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0CD95C-4057-B251-5474-B2A2D385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8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59AA97-9296-00B4-7102-25616CE9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537FEF-0CCC-5F88-A89E-BC0A9A79A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C573DE-B135-9576-ED45-E3116C92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6D0BA-62E1-384A-83B6-CCD92F220B0C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F53C8-361E-E5B7-A55E-635E2C88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A8ED53-D9D0-2E1B-D6AD-4B2241203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CBEDE-4912-2443-8D5E-E685A8583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6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12C07-E6B3-763E-DDA7-BD83B17B9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fr-FR" noProof="0" dirty="0"/>
              <a:t>Projet 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A628A6-827F-3B88-F6BB-B93501289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fr-FR" noProof="0" dirty="0" err="1"/>
              <a:t>Adversarial</a:t>
            </a:r>
            <a:r>
              <a:rPr lang="fr-FR" noProof="0" dirty="0"/>
              <a:t> Training</a:t>
            </a:r>
          </a:p>
          <a:p>
            <a:pPr algn="l"/>
            <a:r>
              <a:rPr lang="fr-FR" noProof="0" dirty="0"/>
              <a:t>IASD – 2024</a:t>
            </a:r>
          </a:p>
          <a:p>
            <a:pPr algn="l"/>
            <a:r>
              <a:rPr lang="fr-FR" dirty="0"/>
              <a:t>Siham El Ghazi / Benjamin </a:t>
            </a:r>
            <a:r>
              <a:rPr lang="fr-FR" dirty="0" err="1"/>
              <a:t>Hivert</a:t>
            </a:r>
            <a:endParaRPr lang="fr-F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noProof="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7154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21911B-D6E2-1297-AC2A-2FF60702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noProof="0" dirty="0"/>
              <a:t>Mesure de l’</a:t>
            </a:r>
            <a:r>
              <a:rPr lang="fr-FR" sz="3600" dirty="0"/>
              <a:t>e</a:t>
            </a:r>
            <a:r>
              <a:rPr lang="fr-FR" sz="3600" noProof="0" dirty="0" err="1"/>
              <a:t>fficacité</a:t>
            </a:r>
            <a:r>
              <a:rPr lang="fr-FR" sz="3600" noProof="0" dirty="0"/>
              <a:t> énergétique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 descr="Une image contenant diagramme, ligne, texte&#10;&#10;Description générée automatiquement">
            <a:extLst>
              <a:ext uri="{FF2B5EF4-FFF2-40B4-BE49-F238E27FC236}">
                <a16:creationId xmlns:a16="http://schemas.microsoft.com/office/drawing/2014/main" id="{03596A66-0272-E01F-2868-712AFD68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8" y="2091095"/>
            <a:ext cx="4963115" cy="4206240"/>
          </a:xfrm>
          <a:prstGeom prst="rect">
            <a:avLst/>
          </a:prstGeom>
        </p:spPr>
      </p:pic>
      <p:pic>
        <p:nvPicPr>
          <p:cNvPr id="4" name="Image 3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46B7A4E-AF16-0D9D-5E70-3E9A77D2C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566530"/>
            <a:ext cx="5431536" cy="32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6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9C17A7-EBF3-3A35-4106-67BEE428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fr-FR" sz="3400" noProof="0" dirty="0"/>
              <a:t>Comparaison des 3 grands modèles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B8114B1-0873-5AC6-F879-850A7D68F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fr-FR" sz="1800" noProof="0" dirty="0"/>
              <a:t>Le modèle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Lipschitz</a:t>
            </a:r>
            <a:r>
              <a:rPr lang="fr-FR" sz="1800" noProof="0" dirty="0"/>
              <a:t> est le modèle le plus </a:t>
            </a:r>
            <a:r>
              <a:rPr lang="fr-FR" sz="1800" noProof="0" dirty="0" err="1"/>
              <a:t>resistant</a:t>
            </a:r>
            <a:r>
              <a:rPr lang="fr-FR" sz="1800" noProof="0" dirty="0"/>
              <a:t> aux attaques</a:t>
            </a:r>
          </a:p>
          <a:p>
            <a:r>
              <a:rPr lang="fr-FR" sz="1800" noProof="0" dirty="0"/>
              <a:t>Il est également celui qui converge le moins vite en terme de </a:t>
            </a:r>
            <a:r>
              <a:rPr lang="fr-FR" sz="1800" noProof="0" dirty="0" err="1"/>
              <a:t>loss</a:t>
            </a:r>
            <a:endParaRPr lang="fr-FR" sz="1800" noProof="0" dirty="0"/>
          </a:p>
        </p:txBody>
      </p:sp>
      <p:pic>
        <p:nvPicPr>
          <p:cNvPr id="8" name="Espace réservé du contenu 7" descr="Une image contenant Tracé, ligne, diagramme, texte&#10;&#10;Description générée automatiquement">
            <a:extLst>
              <a:ext uri="{FF2B5EF4-FFF2-40B4-BE49-F238E27FC236}">
                <a16:creationId xmlns:a16="http://schemas.microsoft.com/office/drawing/2014/main" id="{C74F1B75-9CFC-EF75-DB72-4CE834B5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304" y="330200"/>
            <a:ext cx="5891784" cy="2844800"/>
          </a:xfrm>
          <a:prstGeom prst="rect">
            <a:avLst/>
          </a:prstGeom>
        </p:spPr>
      </p:pic>
      <p:pic>
        <p:nvPicPr>
          <p:cNvPr id="10" name="Espace réservé du contenu 9" descr="Une image contenant ligne, Tracé, diagramme, pente&#10;&#10;Description générée automatiquement">
            <a:extLst>
              <a:ext uri="{FF2B5EF4-FFF2-40B4-BE49-F238E27FC236}">
                <a16:creationId xmlns:a16="http://schemas.microsoft.com/office/drawing/2014/main" id="{0C8D071B-D78C-FE5C-C4FD-34AFD474D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27" y="3399640"/>
            <a:ext cx="6303573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4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97B271-ACB7-C137-2442-C0AF5AAC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fr-FR" sz="3400"/>
              <a:t>Energie consommée pour l’entrainement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E099BE-DFBF-A1E4-6604-BFEDC36F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/>
              <a:t>Le modèle Lipschitz est certainement le plus consommateur car il semble avoir besoin d’un nombre d’epochs plus important pour converger</a:t>
            </a:r>
          </a:p>
        </p:txBody>
      </p:sp>
      <p:pic>
        <p:nvPicPr>
          <p:cNvPr id="5" name="Espace réservé du contenu 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A47047B1-B2B6-3544-C3AE-C87B82B5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477247"/>
            <a:ext cx="6440424" cy="38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1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701C33-75D4-FFA5-2398-83CD3B43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noProof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BF066-297A-5CBE-58DA-E96DD877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noProof="0" dirty="0"/>
              <a:t>Nécessaire extrapolation des chiffres de cette étude : Mac vs serveur, dataset </a:t>
            </a:r>
            <a:r>
              <a:rPr lang="fr-FR" noProof="0" dirty="0" err="1"/>
              <a:t>Cifar</a:t>
            </a:r>
            <a:r>
              <a:rPr lang="fr-FR" noProof="0" dirty="0"/>
              <a:t> vs dataset « vraie vie », modèles plus importants</a:t>
            </a:r>
          </a:p>
          <a:p>
            <a:endParaRPr lang="fr-FR" dirty="0"/>
          </a:p>
          <a:p>
            <a:r>
              <a:rPr lang="fr-FR" dirty="0"/>
              <a:t>Il serait également possible d’envisager de compléter l’étude avec d’autres attaques comme </a:t>
            </a:r>
            <a:r>
              <a:rPr lang="fr-FR" dirty="0" err="1"/>
              <a:t>Carlini</a:t>
            </a:r>
            <a:r>
              <a:rPr lang="fr-FR" dirty="0"/>
              <a:t>-Wagner et de croiser les modèles avec certaines attaques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50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FF6615-002B-3F6E-CE22-8D4DFBD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rgbClr val="FFFFFF"/>
                </a:solidFill>
              </a:rPr>
              <a:t>Présentation du projet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83DB04DD-E784-84A0-550F-3DDE9557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sz="1500" b="1" noProof="0" dirty="0"/>
              <a:t>Dataset</a:t>
            </a:r>
            <a:r>
              <a:rPr lang="fr-FR" sz="1500" noProof="0" dirty="0"/>
              <a:t> : CIFAR-10</a:t>
            </a:r>
          </a:p>
          <a:p>
            <a:r>
              <a:rPr lang="fr-FR" sz="1500" noProof="0" dirty="0"/>
              <a:t>Modèles utilisés: </a:t>
            </a:r>
          </a:p>
          <a:p>
            <a:pPr lvl="1"/>
            <a:r>
              <a:rPr lang="fr-FR" sz="1500" b="1" i="1" noProof="0" dirty="0"/>
              <a:t>Modèle de base : </a:t>
            </a:r>
            <a:r>
              <a:rPr lang="fr-FR" sz="1500" noProof="0" dirty="0"/>
              <a:t>modèle </a:t>
            </a:r>
            <a:r>
              <a:rPr lang="fr-FR" sz="1500" noProof="0" dirty="0" err="1"/>
              <a:t>convolutionnel</a:t>
            </a:r>
            <a:r>
              <a:rPr lang="fr-FR" sz="1500" noProof="0" dirty="0"/>
              <a:t> standard est conçu pour effectuer des tâches de classification d’images. Il comprend deux couches de convolution suivies de couches de </a:t>
            </a:r>
            <a:r>
              <a:rPr lang="fr-FR" sz="1500" noProof="0" dirty="0" err="1"/>
              <a:t>pooling</a:t>
            </a:r>
            <a:r>
              <a:rPr lang="fr-FR" sz="1500" noProof="0" dirty="0"/>
              <a:t> et de trois couches entièrement connectées.</a:t>
            </a:r>
          </a:p>
          <a:p>
            <a:pPr lvl="1"/>
            <a:endParaRPr lang="fr-FR" sz="1500" noProof="0" dirty="0"/>
          </a:p>
          <a:p>
            <a:pPr lvl="1"/>
            <a:r>
              <a:rPr lang="fr-FR" sz="1500" b="1" i="1" noProof="0" dirty="0"/>
              <a:t>Modèle Lipschitz: </a:t>
            </a:r>
            <a:r>
              <a:rPr lang="fr-FR" sz="1500" noProof="0" dirty="0"/>
              <a:t>le modèle reprend l’architecture de </a:t>
            </a:r>
            <a:r>
              <a:rPr lang="fr-FR" sz="1500" noProof="0" dirty="0" err="1"/>
              <a:t>ConvModel</a:t>
            </a:r>
            <a:r>
              <a:rPr lang="fr-FR" sz="1500" noProof="0" dirty="0"/>
              <a:t> mais impose une contrainte de Lipschitz pour améliorer la stabilité et la robustesse du modèle, notamment en réduisant les variations extrêmes dans les sorties par rapport aux variations des entrées.</a:t>
            </a:r>
          </a:p>
          <a:p>
            <a:pPr lvl="1"/>
            <a:endParaRPr lang="fr-FR" sz="1500" noProof="0" dirty="0"/>
          </a:p>
          <a:p>
            <a:pPr lvl="1"/>
            <a:r>
              <a:rPr lang="fr-FR" sz="1500" b="1" dirty="0" err="1"/>
              <a:t>Randomized</a:t>
            </a:r>
            <a:r>
              <a:rPr lang="fr-FR" sz="1500" b="1" dirty="0"/>
              <a:t> Network: </a:t>
            </a:r>
            <a:r>
              <a:rPr lang="fr-FR" sz="1500" dirty="0"/>
              <a:t>le modèle introduit du bruit aléatoire dans ses poids ou dans certaines de ses couches, soit lors de l’initialisation, soit tout au long de son entraînement ou de son utilisation. </a:t>
            </a:r>
            <a:endParaRPr lang="fr-FR" sz="1500" noProof="0" dirty="0"/>
          </a:p>
        </p:txBody>
      </p:sp>
    </p:spTree>
    <p:extLst>
      <p:ext uri="{BB962C8B-B14F-4D97-AF65-F5344CB8AC3E}">
        <p14:creationId xmlns:p14="http://schemas.microsoft.com/office/powerpoint/2010/main" val="23266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956403-6B14-E325-8345-97706C3B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rgbClr val="FFFFFF"/>
                </a:solidFill>
              </a:rPr>
              <a:t>Types d’attaque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05DFB8-C7A2-F76E-60E6-FAEE8B0B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2340595"/>
            <a:ext cx="5911799" cy="252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1800" noProof="0" dirty="0">
                <a:effectLst/>
                <a:latin typeface=".SF NS"/>
              </a:rPr>
              <a:t>L’attaque </a:t>
            </a:r>
            <a:r>
              <a:rPr lang="fr-FR" sz="1800" b="1" noProof="0" dirty="0">
                <a:effectLst/>
                <a:latin typeface=".SF NS"/>
              </a:rPr>
              <a:t>PGD (</a:t>
            </a:r>
            <a:r>
              <a:rPr lang="fr-FR" sz="1800" b="1" noProof="0" dirty="0" err="1">
                <a:effectLst/>
                <a:latin typeface=".SF NS"/>
              </a:rPr>
              <a:t>Projected</a:t>
            </a:r>
            <a:r>
              <a:rPr lang="fr-FR" sz="1800" b="1" noProof="0" dirty="0">
                <a:effectLst/>
                <a:latin typeface=".SF NS"/>
              </a:rPr>
              <a:t> Gradient </a:t>
            </a:r>
            <a:r>
              <a:rPr lang="fr-FR" sz="1800" b="1" noProof="0" dirty="0" err="1">
                <a:effectLst/>
                <a:latin typeface=".SF NS"/>
              </a:rPr>
              <a:t>Descent</a:t>
            </a:r>
            <a:r>
              <a:rPr lang="fr-FR" sz="1800" b="1" noProof="0" dirty="0">
                <a:effectLst/>
                <a:latin typeface=".SF NS"/>
              </a:rPr>
              <a:t>)</a:t>
            </a:r>
            <a:r>
              <a:rPr lang="fr-FR" sz="1800" noProof="0" dirty="0">
                <a:effectLst/>
                <a:latin typeface=".SF NS"/>
              </a:rPr>
              <a:t> utilise une </a:t>
            </a:r>
            <a:r>
              <a:rPr lang="fr-FR" sz="1800" b="1" noProof="0" dirty="0">
                <a:effectLst/>
                <a:latin typeface=".SF NS"/>
              </a:rPr>
              <a:t>descente de gradients itérative</a:t>
            </a:r>
            <a:r>
              <a:rPr lang="fr-FR" sz="1800" noProof="0" dirty="0">
                <a:effectLst/>
                <a:latin typeface=".SF NS"/>
              </a:rPr>
              <a:t> pour maximiser la perte du modèle tout en limitant la perturbation à une certaine distance, contrôlée par le paramètre epsilon.</a:t>
            </a:r>
          </a:p>
          <a:p>
            <a:pPr>
              <a:buFont typeface="Wingdings" pitchFamily="2" charset="2"/>
              <a:buChar char="ü"/>
            </a:pPr>
            <a:r>
              <a:rPr lang="fr-FR" sz="1800" noProof="0" dirty="0">
                <a:effectLst/>
                <a:latin typeface=".SF NS"/>
              </a:rPr>
              <a:t>L’attaque </a:t>
            </a:r>
            <a:r>
              <a:rPr lang="fr-FR" sz="1800" b="1" noProof="0" dirty="0">
                <a:effectLst/>
                <a:latin typeface=".SF NS"/>
              </a:rPr>
              <a:t>FGSM (Fast Gradient </a:t>
            </a:r>
            <a:r>
              <a:rPr lang="fr-FR" sz="1800" b="1" noProof="0" dirty="0" err="1">
                <a:effectLst/>
                <a:latin typeface=".SF NS"/>
              </a:rPr>
              <a:t>Sign</a:t>
            </a:r>
            <a:r>
              <a:rPr lang="fr-FR" sz="1800" b="1" noProof="0" dirty="0">
                <a:effectLst/>
                <a:latin typeface=".SF NS"/>
              </a:rPr>
              <a:t> Method)</a:t>
            </a:r>
            <a:r>
              <a:rPr lang="fr-FR" sz="1800" noProof="0" dirty="0">
                <a:effectLst/>
                <a:latin typeface=".SF NS"/>
              </a:rPr>
              <a:t> est une méthode simple, introduite pour générer rapidement des exemples </a:t>
            </a:r>
            <a:r>
              <a:rPr lang="fr-FR" sz="1800" noProof="0" dirty="0" err="1">
                <a:effectLst/>
                <a:latin typeface=".SF NS"/>
              </a:rPr>
              <a:t>adversariaux</a:t>
            </a:r>
            <a:r>
              <a:rPr lang="fr-FR" sz="1800" noProof="0" dirty="0">
                <a:effectLst/>
                <a:latin typeface=".SF NS"/>
              </a:rPr>
              <a:t> en appliquant une perturbation en une seule étape.</a:t>
            </a:r>
          </a:p>
        </p:txBody>
      </p:sp>
    </p:spTree>
    <p:extLst>
      <p:ext uri="{BB962C8B-B14F-4D97-AF65-F5344CB8AC3E}">
        <p14:creationId xmlns:p14="http://schemas.microsoft.com/office/powerpoint/2010/main" val="18495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B1C6FB-CA60-C072-7F30-8B84CD9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700" noProof="0" dirty="0">
                <a:solidFill>
                  <a:srgbClr val="FFFFFF"/>
                </a:solidFill>
              </a:rPr>
              <a:t>Problématique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EF670-9B83-E271-7015-4644ECC40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noProof="0" dirty="0"/>
              <a:t>Comment évaluer l’efficacité d’une attaque </a:t>
            </a:r>
            <a:r>
              <a:rPr lang="fr-FR" noProof="0" dirty="0" err="1"/>
              <a:t>adversariale</a:t>
            </a:r>
            <a:r>
              <a:rPr lang="fr-FR" noProof="0" dirty="0"/>
              <a:t> en termes de dégradation de la performance d’un modèle de machine </a:t>
            </a:r>
            <a:r>
              <a:rPr lang="fr-FR" noProof="0" dirty="0" err="1"/>
              <a:t>learning</a:t>
            </a:r>
            <a:r>
              <a:rPr lang="fr-FR" noProof="0" dirty="0"/>
              <a:t> (accuracy) et en fonction de son coût computationnel (temps d’exécution) et de son efficacité énergétique ?</a:t>
            </a:r>
          </a:p>
        </p:txBody>
      </p:sp>
    </p:spTree>
    <p:extLst>
      <p:ext uri="{BB962C8B-B14F-4D97-AF65-F5344CB8AC3E}">
        <p14:creationId xmlns:p14="http://schemas.microsoft.com/office/powerpoint/2010/main" val="285925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198C7A-A600-2C6D-4E92-7E736F33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2600" noProof="0" dirty="0"/>
              <a:t>Comparaison des attaques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9FAC73-6CC5-E7F0-33F9-5F199809B987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noProof="0" dirty="0"/>
              <a:t>Les attaques FGSM sont les plus efficaces pour affecter les performances du modèle.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noProof="0" dirty="0"/>
              <a:t>Plus particulièrement, l’attaque FGSM avec un epsilon de 0.04 est extrêmement  destructrice avec une accuracy du modèle qui tombe à 18% (vs 68% pour le modèle sans attaque)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noProof="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noProof="0" dirty="0"/>
          </a:p>
        </p:txBody>
      </p:sp>
      <p:pic>
        <p:nvPicPr>
          <p:cNvPr id="6" name="Image 5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2701ECF4-CA4F-D79C-7D70-5359A608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07" y="228600"/>
            <a:ext cx="5989301" cy="30322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CCEB4B1-1D9A-DE74-B4D1-68603812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07" y="3597200"/>
            <a:ext cx="5989301" cy="30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4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A3B1F2-DEB1-6D62-F05C-1A5FD905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Comparaison des attaques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 3" descr="Une image contenant ligne, diagramme, Tracé, pente&#10;&#10;Description générée automatiquement">
            <a:extLst>
              <a:ext uri="{FF2B5EF4-FFF2-40B4-BE49-F238E27FC236}">
                <a16:creationId xmlns:a16="http://schemas.microsoft.com/office/drawing/2014/main" id="{B9827B7B-ADF7-CC58-FA37-36285DE7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12" y="2091095"/>
            <a:ext cx="10499690" cy="44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1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734B5A-DC93-A907-F4C7-D1259250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700" noProof="0" dirty="0"/>
              <a:t>Efficacité des attaques par rapport au temps d’exécution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6D0FAA-B1A7-271C-5A11-D3BCC6892CFC}"/>
              </a:ext>
            </a:extLst>
          </p:cNvPr>
          <p:cNvSpPr txBox="1"/>
          <p:nvPr/>
        </p:nvSpPr>
        <p:spPr>
          <a:xfrm>
            <a:off x="8496300" y="2478024"/>
            <a:ext cx="3226308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noProof="0" dirty="0"/>
              <a:t>Pour compléter l’analyse, l’efficacité des attaques est comparée à leur temps d’exécution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noProof="0" dirty="0"/>
              <a:t>Les attaques FGSM reste les plus rapides et les plus efficaces en raison de leur simplicité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noProof="0" dirty="0"/>
          </a:p>
        </p:txBody>
      </p:sp>
      <p:pic>
        <p:nvPicPr>
          <p:cNvPr id="8" name="Image 7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523C5149-F33B-FE48-44B5-F8A91EE4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4" y="2183566"/>
            <a:ext cx="7883674" cy="42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608D27-1980-FF6D-7430-B4364D38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Mesure de l’efficacité énergétique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C644907-2D9C-9454-C359-10E9CDEB8092}"/>
                  </a:ext>
                </a:extLst>
              </p:cNvPr>
              <p:cNvSpPr txBox="1"/>
              <p:nvPr/>
            </p:nvSpPr>
            <p:spPr>
              <a:xfrm>
                <a:off x="5434149" y="932688"/>
                <a:ext cx="5916603" cy="49926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400" noProof="0" dirty="0"/>
                  <a:t>Les modèles et attaques ont été exécutés sur un Mac M1(8 cœurs)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400" noProof="0" dirty="0"/>
                  <a:t>Consommation électrique d’environ 34 watts pour ce type de calcul (CPU + GPU activé)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fr-FR" sz="1400" noProof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400" noProof="0" dirty="0"/>
                  <a:t>On peut calculer la consommation énergétique de chaque modèle (avec </a:t>
                </a:r>
                <a:r>
                  <a:rPr lang="fr-FR" sz="1400" i="1" noProof="0" dirty="0" err="1"/>
                  <a:t>t</a:t>
                </a:r>
                <a:r>
                  <a:rPr lang="fr-FR" sz="1400" i="1" noProof="0" dirty="0"/>
                  <a:t> </a:t>
                </a:r>
                <a:r>
                  <a:rPr lang="fr-FR" sz="1400" noProof="0" dirty="0"/>
                  <a:t>= temps d’exécution)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3600</m:t>
                          </m:r>
                        </m:den>
                      </m:f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𝑃𝑢𝑖𝑠𝑠𝑎𝑛𝑐𝑒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noProof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fr-FR" sz="1400" noProof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400" noProof="0" dirty="0"/>
                  <a:t>On peut ensuite calculer un ratio d’efficacité énergétique: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fr-FR" sz="1400" noProof="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𝑑𝑢𝑐𝑡𝑖𝑜𝑛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sz="1400" b="0" i="1" noProof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𝑎𝑐𝑐𝑢𝑟𝑎𝑐𝑦</m:t>
                          </m:r>
                        </m:num>
                        <m:den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𝐶𝑜𝑛𝑠𝑜𝑚𝑚𝑎𝑡𝑖𝑜𝑛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𝑒𝑛𝑒𝑟𝑔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𝑡𝑖𝑞𝑢𝑒</m:t>
                          </m:r>
                        </m:den>
                      </m:f>
                    </m:oMath>
                  </m:oMathPara>
                </a14:m>
                <a:endParaRPr lang="fr-FR" sz="1400" noProof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fr-FR" sz="1400" noProof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1400" noProof="0" dirty="0"/>
                  <a:t>On peut enfin calculer un score de pondération pour chaque attaque :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fr-FR" sz="1400" noProof="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0.5 ∗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𝑑𝑢𝑐𝑡𝑖𝑜𝑛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sz="1400" b="0" i="1" noProof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𝑛𝑜𝑟𝑚𝑎𝑙𝑖𝑠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+0.3 ∗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𝐸𝑛𝑒𝑟𝑔𝑖𝑒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𝑐𝑜𝑛𝑠𝑜𝑚𝑚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𝑛𝑜𝑟𝑚𝑎𝑙𝑖𝑠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+0.2 ∗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𝑇𝑝𝑠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𝑛𝑜𝑟𝑚𝑎𝑙𝑖𝑠</m:t>
                      </m:r>
                      <m:r>
                        <a:rPr lang="fr-FR" sz="1400" b="0" i="1" noProof="0" smtClean="0">
                          <a:latin typeface="Cambria Math" panose="02040503050406030204" pitchFamily="18" charset="0"/>
                        </a:rPr>
                        <m:t>é </m:t>
                      </m:r>
                    </m:oMath>
                  </m:oMathPara>
                </a14:m>
                <a:endParaRPr lang="fr-FR" sz="1400" noProof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fr-FR" sz="1400" noProof="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C644907-2D9C-9454-C359-10E9CDEB8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49" y="932688"/>
                <a:ext cx="5916603" cy="4992624"/>
              </a:xfrm>
              <a:prstGeom prst="rect">
                <a:avLst/>
              </a:prstGeom>
              <a:blipFill>
                <a:blip r:embed="rId2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9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EA7A6-1F1F-39C7-1381-145CA279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Mesure de l’efficacité énergétique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4A89C1B-ECC9-0761-7066-2C20A1CF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34328"/>
              </p:ext>
            </p:extLst>
          </p:nvPr>
        </p:nvGraphicFramePr>
        <p:xfrm>
          <a:off x="549058" y="2563234"/>
          <a:ext cx="11097351" cy="3261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5251">
                  <a:extLst>
                    <a:ext uri="{9D8B030D-6E8A-4147-A177-3AD203B41FA5}">
                      <a16:colId xmlns:a16="http://schemas.microsoft.com/office/drawing/2014/main" val="890711927"/>
                    </a:ext>
                  </a:extLst>
                </a:gridCol>
                <a:gridCol w="956244">
                  <a:extLst>
                    <a:ext uri="{9D8B030D-6E8A-4147-A177-3AD203B41FA5}">
                      <a16:colId xmlns:a16="http://schemas.microsoft.com/office/drawing/2014/main" val="1328522958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3628552662"/>
                    </a:ext>
                  </a:extLst>
                </a:gridCol>
                <a:gridCol w="956244">
                  <a:extLst>
                    <a:ext uri="{9D8B030D-6E8A-4147-A177-3AD203B41FA5}">
                      <a16:colId xmlns:a16="http://schemas.microsoft.com/office/drawing/2014/main" val="2876865899"/>
                    </a:ext>
                  </a:extLst>
                </a:gridCol>
                <a:gridCol w="1023336">
                  <a:extLst>
                    <a:ext uri="{9D8B030D-6E8A-4147-A177-3AD203B41FA5}">
                      <a16:colId xmlns:a16="http://schemas.microsoft.com/office/drawing/2014/main" val="1515125368"/>
                    </a:ext>
                  </a:extLst>
                </a:gridCol>
                <a:gridCol w="908021">
                  <a:extLst>
                    <a:ext uri="{9D8B030D-6E8A-4147-A177-3AD203B41FA5}">
                      <a16:colId xmlns:a16="http://schemas.microsoft.com/office/drawing/2014/main" val="3426816438"/>
                    </a:ext>
                  </a:extLst>
                </a:gridCol>
                <a:gridCol w="1329444">
                  <a:extLst>
                    <a:ext uri="{9D8B030D-6E8A-4147-A177-3AD203B41FA5}">
                      <a16:colId xmlns:a16="http://schemas.microsoft.com/office/drawing/2014/main" val="84674766"/>
                    </a:ext>
                  </a:extLst>
                </a:gridCol>
                <a:gridCol w="1058978">
                  <a:extLst>
                    <a:ext uri="{9D8B030D-6E8A-4147-A177-3AD203B41FA5}">
                      <a16:colId xmlns:a16="http://schemas.microsoft.com/office/drawing/2014/main" val="495721348"/>
                    </a:ext>
                  </a:extLst>
                </a:gridCol>
                <a:gridCol w="1058978">
                  <a:extLst>
                    <a:ext uri="{9D8B030D-6E8A-4147-A177-3AD203B41FA5}">
                      <a16:colId xmlns:a16="http://schemas.microsoft.com/office/drawing/2014/main" val="2308690683"/>
                    </a:ext>
                  </a:extLst>
                </a:gridCol>
                <a:gridCol w="1023336">
                  <a:extLst>
                    <a:ext uri="{9D8B030D-6E8A-4147-A177-3AD203B41FA5}">
                      <a16:colId xmlns:a16="http://schemas.microsoft.com/office/drawing/2014/main" val="4275417943"/>
                    </a:ext>
                  </a:extLst>
                </a:gridCol>
                <a:gridCol w="549498">
                  <a:extLst>
                    <a:ext uri="{9D8B030D-6E8A-4147-A177-3AD203B41FA5}">
                      <a16:colId xmlns:a16="http://schemas.microsoft.com/office/drawing/2014/main" val="2925023174"/>
                    </a:ext>
                  </a:extLst>
                </a:gridCol>
              </a:tblGrid>
              <a:tr h="662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Attack Type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Execution</a:t>
                      </a:r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Time (s)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Accuracy (%)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Execution</a:t>
                      </a:r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Time (h)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Energy </a:t>
                      </a:r>
                      <a:r>
                        <a:rPr lang="fr-FR" sz="1300" b="1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Consumed</a:t>
                      </a:r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(Wh)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Accuracy Drop (%)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Normalized</a:t>
                      </a:r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Accuracy Drop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Normalized</a:t>
                      </a:r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Energy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Normalized</a:t>
                      </a:r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Time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Composite Score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1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Rank</a:t>
                      </a:r>
                      <a:endParaRPr lang="fr-FR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774176722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fgsm_eps_0,04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527,75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17,79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4,98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50,65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1,00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0,90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597765868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fgsm_eps_0,06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532,57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19,74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5,03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48,70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0,96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0,88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4196733599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fgsm_eps_0,02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528,55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29,24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4,99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39,20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0,77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0,79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4010314783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pgd_eps_0,2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2151,81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20,93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0,60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20,32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47,51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0,94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0,18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0,18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0,56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4260935832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pgd_eps_0,4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2569,11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19,64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0,71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24,26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48,80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0,96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0,49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2065548013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pgd_eps_0,1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2637,22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20,41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0,73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24,91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48,03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0,95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0,47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415286440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pgd_l2_eps_0,3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2183,67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32,23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0,61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20,62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36,21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0,71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0,17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0,17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0,44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578635655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329,01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68,44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3,11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0,88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0,88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0,44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1048393548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pgd_l2_eps_0,2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2498,60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38,15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0,69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23,60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30,29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0,60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0,05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0,33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3251184836"/>
                  </a:ext>
                </a:extLst>
              </a:tr>
              <a:tr h="259947">
                <a:tc>
                  <a:txBody>
                    <a:bodyPr/>
                    <a:lstStyle/>
                    <a:p>
                      <a:pPr algn="l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pgd_l2_eps_0,1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2360,55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41,32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0,66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22,29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27,12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0,54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0,10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0,32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3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fr-FR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4" marR="10364" marT="10364" marB="0" anchor="b"/>
                </a:tc>
                <a:extLst>
                  <a:ext uri="{0D108BD9-81ED-4DB2-BD59-A6C34878D82A}">
                    <a16:rowId xmlns:a16="http://schemas.microsoft.com/office/drawing/2014/main" val="321410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867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11594</TotalTime>
  <Words>725</Words>
  <Application>Microsoft Macintosh PowerPoint</Application>
  <PresentationFormat>Grand écran</PresentationFormat>
  <Paragraphs>171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.SF NS</vt:lpstr>
      <vt:lpstr>Aptos</vt:lpstr>
      <vt:lpstr>Aptos Display</vt:lpstr>
      <vt:lpstr>Aptos Narrow</vt:lpstr>
      <vt:lpstr>Arial</vt:lpstr>
      <vt:lpstr>Calibri</vt:lpstr>
      <vt:lpstr>Cambria Math</vt:lpstr>
      <vt:lpstr>Wingdings</vt:lpstr>
      <vt:lpstr>Thème Office</vt:lpstr>
      <vt:lpstr>Projet IA</vt:lpstr>
      <vt:lpstr>Présentation du projet</vt:lpstr>
      <vt:lpstr>Types d’attaque</vt:lpstr>
      <vt:lpstr>Problématique</vt:lpstr>
      <vt:lpstr>Comparaison des attaques</vt:lpstr>
      <vt:lpstr>Comparaison des attaques</vt:lpstr>
      <vt:lpstr>Efficacité des attaques par rapport au temps d’exécution</vt:lpstr>
      <vt:lpstr>Mesure de l’efficacité énergétique</vt:lpstr>
      <vt:lpstr>Mesure de l’efficacité énergétique</vt:lpstr>
      <vt:lpstr>Mesure de l’efficacité énergétique</vt:lpstr>
      <vt:lpstr>Comparaison des 3 grands modèles</vt:lpstr>
      <vt:lpstr>Energie consommée pour l’entrainement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Hivert</dc:creator>
  <cp:lastModifiedBy>Benjamin Hivert</cp:lastModifiedBy>
  <cp:revision>1</cp:revision>
  <dcterms:created xsi:type="dcterms:W3CDTF">2024-10-20T13:50:41Z</dcterms:created>
  <dcterms:modified xsi:type="dcterms:W3CDTF">2024-12-01T13:34:35Z</dcterms:modified>
</cp:coreProperties>
</file>