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BAC92-256B-48BA-8FFB-86A6054F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0F362-C1D3-4104-ACCE-1CA8E77C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CAD38-9717-4AC5-8012-F1633774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88A46-8D9D-4D8B-BF67-DC117202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1F8BD-ECD2-459D-A45A-ACB672EA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02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2CAF2-BD5E-46D0-86FD-DE11E4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7198F-9DDA-42FB-A67E-D0566972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1F1AF-6B6D-4729-911B-7FB506CC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A418D-6F2F-42A6-8713-19F73D38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3AC48-7DB7-4377-984D-D1D741DD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490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C7AA75-E3C4-4144-95E6-34692521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05E193-D7D4-4AFC-9C4D-3860EACB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CB08B-B51B-4991-BB51-073522D6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FCDB5-2997-4ECC-837D-2ACF8018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46984-1D07-4DB7-885D-D6A563AE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3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55E7F-D063-40C4-9801-88AC26D7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A22B6-A7E1-4478-9240-8E77A061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D2C54-85F4-4279-BC22-C4EA7F4C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E6633-D09A-44F3-BD5C-AE089449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8BA25-7E10-456E-88BA-8BD54E6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4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D5C84-15FE-4D1D-BFC9-D81B34ED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47568E-6BCF-4B9B-8A8B-8262AC39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F3921-BBB2-4392-973A-83ACF059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2636D-AFA5-4E76-897D-2DED5AB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CB199-FFD0-4E76-AA04-F002E3AA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2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E10EC-E7B9-4189-AEBD-7DE712D2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C3D09-6F4C-422C-8C71-3C954647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DC97C-FD06-46B8-B73C-739BFADB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3A53A-F8F9-4C12-9884-653012ED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A1C36-43E4-48A3-8015-81806B9D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46D349-095F-4762-9CA6-BAFD4C2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2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B0672-6C71-4B9F-9054-43148799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BA2717-62BB-45E7-A36D-00E7A8CB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C1696-3609-414A-895D-5BCD9331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97915E-98BB-4DC4-847C-1BC3861AC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A6439C-23EA-4AFF-B0BE-9525DB5A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0AE22A-8FC3-454E-AFB4-16173EA4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47148B-5AED-45F8-B628-5004EC5B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376B38-8503-4D1E-B6E8-E38924F8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35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8B39B-CDA0-4062-B0F6-5C93AB3C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362DFB-168C-4B1F-ADE2-DF2CC9DA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8D0621-AE2D-4334-97A4-1103DCB9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CAC1AA-3EA5-4523-BD9B-84EAC368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46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96C804-E873-4EE5-9505-08E5D10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452B59-F2D6-40EE-A73B-989A84B7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CE6BF-2248-4F91-B029-0A5061F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75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6E406-7AD2-48C9-805D-54944B5D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7EC0C-F963-4D9F-93D8-B286155B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6E319-1813-4655-96DC-19D95CA7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D247A8-A9F7-4216-A201-A984503F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B8A9F-5B9B-42C3-B986-52E28878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0B1CF5-C6EA-4D6B-B867-6C6A16F8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47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49B34-B4DB-40F3-8C95-16DE74A1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16073-C637-4B1F-AAB5-C8C36B48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76386B-EC0B-47A4-890A-AFE03AD84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8A539E-DB45-4427-8DB2-9AAEAF24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CB8AC-6A3D-429C-A875-2F082C49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4331FA-B8C5-4EFB-B849-876D6084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66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F1EEF7-118B-4FEE-BFEA-B83B12B7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5D1E4-6442-48F2-A239-12D4F6F4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9AA7F8-7B4B-4427-BB48-8076C97A1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0E58-709B-42DE-91DB-8B9632907688}" type="datetimeFigureOut">
              <a:rPr lang="fr-CA" smtClean="0"/>
              <a:t>2022-12-29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9F0FA-1705-488A-B779-2112CA68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202B2-2752-40DB-A067-FD05EE38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DB1C-F5B6-414E-903F-2473A31E3B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5A8314C4-7207-48F9-AF64-600C93FB8445}"/>
              </a:ext>
            </a:extLst>
          </p:cNvPr>
          <p:cNvGrpSpPr/>
          <p:nvPr/>
        </p:nvGrpSpPr>
        <p:grpSpPr>
          <a:xfrm>
            <a:off x="819150" y="1333918"/>
            <a:ext cx="6096000" cy="4190163"/>
            <a:chOff x="3212800" y="1538317"/>
            <a:chExt cx="6096000" cy="41901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A4AD4-6EB0-412F-86F6-8B0F4997BE17}"/>
                </a:ext>
              </a:extLst>
            </p:cNvPr>
            <p:cNvSpPr/>
            <p:nvPr/>
          </p:nvSpPr>
          <p:spPr>
            <a:xfrm>
              <a:off x="6260799" y="1538318"/>
              <a:ext cx="2816526" cy="4190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46548B-746B-4F72-8B2E-548F2B420FB3}"/>
                </a:ext>
              </a:extLst>
            </p:cNvPr>
            <p:cNvSpPr/>
            <p:nvPr/>
          </p:nvSpPr>
          <p:spPr>
            <a:xfrm>
              <a:off x="3212800" y="1538317"/>
              <a:ext cx="6096000" cy="41549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sz="1200" dirty="0">
                  <a:latin typeface="Consolas" panose="020B0609020204030204" pitchFamily="49" charset="0"/>
                </a:rPr>
                <a:t>       1  2  3  4  5  6  7  8            1  2  3  4  5  6  7  8 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  + ———————————————————————— +      + ———————————————————————— +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1 |                          |    1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2 |                          |    2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3 |                          |    3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4 |                          |    4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5 |                          |    5 |           </a:t>
              </a:r>
              <a:r>
                <a:rPr lang="fr-CA" sz="12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□           □</a:t>
              </a:r>
              <a:r>
                <a:rPr lang="fr-CA" sz="1200" dirty="0">
                  <a:latin typeface="Consolas" panose="020B0609020204030204" pitchFamily="49" charset="0"/>
                </a:rPr>
                <a:t>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6 |                          |    6 |           </a:t>
              </a:r>
              <a:r>
                <a:rPr lang="fr-CA" sz="12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□           □</a:t>
              </a:r>
              <a:r>
                <a:rPr lang="fr-CA" sz="1200" dirty="0">
                  <a:latin typeface="Consolas" panose="020B0609020204030204" pitchFamily="49" charset="0"/>
                </a:rPr>
                <a:t>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7 |                          |    7 |           </a:t>
              </a:r>
              <a:r>
                <a:rPr lang="fr-CA" sz="12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□           ⌄</a:t>
              </a:r>
              <a:r>
                <a:rPr lang="fr-CA" sz="1200" dirty="0">
                  <a:latin typeface="Consolas" panose="020B0609020204030204" pitchFamily="49" charset="0"/>
                </a:rPr>
                <a:t>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8 |                          |    8 |          </a:t>
              </a:r>
              <a:r>
                <a:rPr lang="fr-CA" sz="12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 ⌄           </a:t>
              </a:r>
              <a:r>
                <a:rPr lang="fr-CA" sz="1200" dirty="0">
                  <a:latin typeface="Consolas" panose="020B0609020204030204" pitchFamily="49" charset="0"/>
                </a:rPr>
                <a:t>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  + ———————————————————————— +      + ———————————————————————— +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     1  2  3  4  5  6  7  8            1  2  3  4  5  6  7  8 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  + ———————————————————————— +      + ———————————————————————— +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1 |  </a:t>
              </a:r>
              <a:r>
                <a:rPr lang="fr-CA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□</a:t>
              </a:r>
              <a:r>
                <a:rPr lang="fr-CA" sz="1200" dirty="0">
                  <a:latin typeface="Consolas" panose="020B0609020204030204" pitchFamily="49" charset="0"/>
                </a:rPr>
                <a:t>                       |    1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2 |  </a:t>
              </a:r>
              <a:r>
                <a:rPr lang="fr-CA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□  □</a:t>
              </a:r>
              <a:r>
                <a:rPr lang="fr-CA" sz="1200" dirty="0">
                  <a:latin typeface="Consolas" panose="020B0609020204030204" pitchFamily="49" charset="0"/>
                </a:rPr>
                <a:t>                    |    2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3 |  </a:t>
              </a:r>
              <a:r>
                <a:rPr lang="fr-CA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□  □</a:t>
              </a:r>
              <a:r>
                <a:rPr lang="fr-CA" sz="1200" dirty="0">
                  <a:latin typeface="Consolas" panose="020B0609020204030204" pitchFamily="49" charset="0"/>
                </a:rPr>
                <a:t>                    |    3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4 |  </a:t>
              </a:r>
              <a:r>
                <a:rPr lang="fr-CA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□  □ </a:t>
              </a:r>
              <a:r>
                <a:rPr lang="fr-CA" sz="1200" dirty="0">
                  <a:latin typeface="Consolas" panose="020B0609020204030204" pitchFamily="49" charset="0"/>
                </a:rPr>
                <a:t>                   |    4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5 |  </a:t>
              </a:r>
              <a:r>
                <a:rPr lang="fr-CA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⌄  ⌄</a:t>
              </a:r>
              <a:r>
                <a:rPr lang="fr-CA" sz="1200" dirty="0">
                  <a:latin typeface="Consolas" panose="020B0609020204030204" pitchFamily="49" charset="0"/>
                </a:rPr>
                <a:t>                    |    5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6 |                          |    6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7 |                          |    7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8 |                          |    8 |                          | </a:t>
              </a:r>
            </a:p>
            <a:p>
              <a:r>
                <a:rPr lang="fr-CA" sz="1200" dirty="0">
                  <a:latin typeface="Consolas" panose="020B0609020204030204" pitchFamily="49" charset="0"/>
                </a:rPr>
                <a:t>    + ———————————————————————— +      + ———————————————————————— + 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04752-9462-45CB-A867-24CBF242A885}"/>
              </a:ext>
            </a:extLst>
          </p:cNvPr>
          <p:cNvSpPr/>
          <p:nvPr/>
        </p:nvSpPr>
        <p:spPr>
          <a:xfrm>
            <a:off x="1" y="4463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LÉGENDE</a:t>
            </a:r>
            <a:endParaRPr lang="fr-CA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15E017-58F3-45DC-9DBF-016BEBAA6528}"/>
              </a:ext>
            </a:extLst>
          </p:cNvPr>
          <p:cNvSpPr/>
          <p:nvPr/>
        </p:nvSpPr>
        <p:spPr>
          <a:xfrm>
            <a:off x="6915149" y="3770699"/>
            <a:ext cx="5010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CA" sz="1200" dirty="0">
                <a:latin typeface="Consolas" panose="020B0609020204030204" pitchFamily="49" charset="0"/>
              </a:rPr>
              <a:t>La grille du joueur</a:t>
            </a:r>
          </a:p>
          <a:p>
            <a:pPr marL="342900" indent="-342900">
              <a:buAutoNum type="arabicPeriod"/>
            </a:pPr>
            <a:r>
              <a:rPr lang="fr-CA" sz="1200" dirty="0">
                <a:latin typeface="Consolas" panose="020B0609020204030204" pitchFamily="49" charset="0"/>
              </a:rPr>
              <a:t>La grille de l'ordinateur vue par le joueur</a:t>
            </a:r>
          </a:p>
          <a:p>
            <a:pPr marL="342900" indent="-342900">
              <a:buAutoNum type="arabicPeriod"/>
            </a:pPr>
            <a:r>
              <a:rPr lang="fr-CA" sz="1200" dirty="0">
                <a:latin typeface="Consolas" panose="020B0609020204030204" pitchFamily="49" charset="0"/>
              </a:rPr>
              <a:t>La grille de l'ordinateur</a:t>
            </a:r>
          </a:p>
          <a:p>
            <a:pPr marL="342900" indent="-342900">
              <a:buAutoNum type="arabicPeriod"/>
            </a:pPr>
            <a:r>
              <a:rPr lang="fr-CA" sz="1200" dirty="0">
                <a:latin typeface="Consolas" panose="020B0609020204030204" pitchFamily="49" charset="0"/>
              </a:rPr>
              <a:t>La grille du joueur vue par l'ordinateur</a:t>
            </a:r>
          </a:p>
          <a:p>
            <a:pPr marL="342900" indent="-342900">
              <a:buAutoNum type="arabicPeriod"/>
            </a:pPr>
            <a:endParaRPr lang="fr-CA" sz="1200" dirty="0">
              <a:latin typeface="Consolas" panose="020B0609020204030204" pitchFamily="49" charset="0"/>
            </a:endParaRPr>
          </a:p>
          <a:p>
            <a:endParaRPr lang="fr-CA" sz="1200" dirty="0">
              <a:latin typeface="Consolas" panose="020B0609020204030204" pitchFamily="49" charset="0"/>
            </a:endParaRPr>
          </a:p>
          <a:p>
            <a:pPr algn="just"/>
            <a:r>
              <a:rPr lang="fr-CA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Attention! </a:t>
            </a:r>
            <a:r>
              <a:rPr lang="fr-CA" sz="1200" dirty="0">
                <a:latin typeface="Consolas" panose="020B0609020204030204" pitchFamily="49" charset="0"/>
              </a:rPr>
              <a:t>Vous ne voyez pas </a:t>
            </a:r>
            <a:r>
              <a:rPr lang="fr-CA" sz="1200" i="1" dirty="0">
                <a:latin typeface="Consolas" panose="020B0609020204030204" pitchFamily="49" charset="0"/>
              </a:rPr>
              <a:t>vraiment</a:t>
            </a:r>
            <a:r>
              <a:rPr lang="fr-CA" sz="1200" dirty="0">
                <a:latin typeface="Consolas" panose="020B0609020204030204" pitchFamily="49" charset="0"/>
              </a:rPr>
              <a:t> les parties 3 et 4. Elles ont été ajoutées pour vous aider </a:t>
            </a:r>
            <a:r>
              <a:rPr lang="en-CA" sz="1200" dirty="0">
                <a:latin typeface="Consolas" panose="020B0609020204030204" pitchFamily="49" charset="0"/>
              </a:rPr>
              <a:t>à </a:t>
            </a:r>
            <a:r>
              <a:rPr lang="en-CA" sz="1200" dirty="0" err="1">
                <a:latin typeface="Consolas" panose="020B0609020204030204" pitchFamily="49" charset="0"/>
              </a:rPr>
              <a:t>mieux</a:t>
            </a:r>
            <a:r>
              <a:rPr lang="en-CA" sz="1200" dirty="0">
                <a:latin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</a:rPr>
              <a:t>visualiser</a:t>
            </a:r>
            <a:r>
              <a:rPr lang="en-CA" sz="1200" dirty="0">
                <a:latin typeface="Consolas" panose="020B0609020204030204" pitchFamily="49" charset="0"/>
              </a:rPr>
              <a:t> la </a:t>
            </a:r>
            <a:r>
              <a:rPr lang="en-CA" sz="1200" dirty="0" err="1">
                <a:latin typeface="Consolas" panose="020B0609020204030204" pitchFamily="49" charset="0"/>
              </a:rPr>
              <a:t>mécanique</a:t>
            </a:r>
            <a:r>
              <a:rPr lang="en-CA" sz="1200" dirty="0">
                <a:latin typeface="Consolas" panose="020B0609020204030204" pitchFamily="49" charset="0"/>
              </a:rPr>
              <a:t> du </a:t>
            </a:r>
            <a:r>
              <a:rPr lang="en-CA" sz="1200" dirty="0" err="1">
                <a:latin typeface="Consolas" panose="020B0609020204030204" pitchFamily="49" charset="0"/>
              </a:rPr>
              <a:t>jeu</a:t>
            </a:r>
            <a:r>
              <a:rPr lang="en-CA" sz="1200" dirty="0">
                <a:latin typeface="Consolas" panose="020B0609020204030204" pitchFamily="49" charset="0"/>
              </a:rPr>
              <a:t>.</a:t>
            </a:r>
            <a:r>
              <a:rPr lang="fr-CA" sz="12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3D8D97-5C67-42B1-967F-DCAFF860F563}"/>
              </a:ext>
            </a:extLst>
          </p:cNvPr>
          <p:cNvSpPr/>
          <p:nvPr/>
        </p:nvSpPr>
        <p:spPr>
          <a:xfrm>
            <a:off x="2109785" y="2247900"/>
            <a:ext cx="46672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6518C1-75CA-4A1A-93EC-3D2C0EB26A93}"/>
              </a:ext>
            </a:extLst>
          </p:cNvPr>
          <p:cNvSpPr/>
          <p:nvPr/>
        </p:nvSpPr>
        <p:spPr>
          <a:xfrm>
            <a:off x="5042049" y="2247900"/>
            <a:ext cx="46672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8FEF19B-F6C9-4CBA-AC05-4BAC767C9D9C}"/>
              </a:ext>
            </a:extLst>
          </p:cNvPr>
          <p:cNvSpPr/>
          <p:nvPr/>
        </p:nvSpPr>
        <p:spPr>
          <a:xfrm>
            <a:off x="2109784" y="4314825"/>
            <a:ext cx="46672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4B646A-3C80-4D2D-8B6A-0629E72271D3}"/>
              </a:ext>
            </a:extLst>
          </p:cNvPr>
          <p:cNvSpPr/>
          <p:nvPr/>
        </p:nvSpPr>
        <p:spPr>
          <a:xfrm>
            <a:off x="5042048" y="4314825"/>
            <a:ext cx="46672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976B19A-98AB-4E37-B317-3CC36D74D78F}"/>
              </a:ext>
            </a:extLst>
          </p:cNvPr>
          <p:cNvGrpSpPr/>
          <p:nvPr/>
        </p:nvGrpSpPr>
        <p:grpSpPr>
          <a:xfrm>
            <a:off x="7304259" y="1189244"/>
            <a:ext cx="4231930" cy="2117312"/>
            <a:chOff x="7374282" y="969989"/>
            <a:chExt cx="4231930" cy="2117312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194FAA9-2D93-44FE-AE6D-B7B5CD6C97B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576" y="1287711"/>
              <a:ext cx="2591435" cy="1799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051722F-A884-4889-A195-B404A89A77B9}"/>
                </a:ext>
              </a:extLst>
            </p:cNvPr>
            <p:cNvSpPr/>
            <p:nvPr/>
          </p:nvSpPr>
          <p:spPr>
            <a:xfrm>
              <a:off x="11139487" y="1958906"/>
              <a:ext cx="466725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92B5941-FC55-4EB5-9D40-0B30580647E3}"/>
                </a:ext>
              </a:extLst>
            </p:cNvPr>
            <p:cNvSpPr/>
            <p:nvPr/>
          </p:nvSpPr>
          <p:spPr>
            <a:xfrm>
              <a:off x="11139486" y="1160007"/>
              <a:ext cx="466725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EA41650-191B-4D2E-A79B-712FAB4B9F65}"/>
                </a:ext>
              </a:extLst>
            </p:cNvPr>
            <p:cNvSpPr/>
            <p:nvPr/>
          </p:nvSpPr>
          <p:spPr>
            <a:xfrm>
              <a:off x="7374283" y="1768888"/>
              <a:ext cx="466725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3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8DDE1F5-57EF-4CD1-839E-152435657010}"/>
                </a:ext>
              </a:extLst>
            </p:cNvPr>
            <p:cNvSpPr/>
            <p:nvPr/>
          </p:nvSpPr>
          <p:spPr>
            <a:xfrm>
              <a:off x="7374282" y="969989"/>
              <a:ext cx="466725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2E8FEE0-73FC-42A9-A4B9-41AC4DDFE3E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7841007" y="1198589"/>
              <a:ext cx="897236" cy="371182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724574B-3162-4502-9254-24F2CB4EA8D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7841008" y="1997488"/>
              <a:ext cx="716081" cy="228600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96BD57B-90D3-4006-A4B1-43CCA50F7E2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10291313" y="1388607"/>
              <a:ext cx="848173" cy="371182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288C0B1-DF14-4B02-B48E-5682CE722EA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0653623" y="2187506"/>
              <a:ext cx="485864" cy="228600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A2EB7-8962-4897-A488-D06D06DFDBCD}"/>
              </a:ext>
            </a:extLst>
          </p:cNvPr>
          <p:cNvSpPr/>
          <p:nvPr/>
        </p:nvSpPr>
        <p:spPr>
          <a:xfrm>
            <a:off x="9375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A4AD4-6EB0-412F-86F6-8B0F4997BE17}"/>
              </a:ext>
            </a:extLst>
          </p:cNvPr>
          <p:cNvSpPr/>
          <p:nvPr/>
        </p:nvSpPr>
        <p:spPr>
          <a:xfrm>
            <a:off x="3279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6548B-746B-4F72-8B2E-548F2B420FB3}"/>
              </a:ext>
            </a:extLst>
          </p:cNvPr>
          <p:cNvSpPr/>
          <p:nvPr/>
        </p:nvSpPr>
        <p:spPr>
          <a:xfrm>
            <a:off x="231475" y="12620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⌄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C'est au tour de l'ordinateur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L'ennemi a tiré à la position (1,5) et vous a manqué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5D16-C8C3-417C-90F4-69830E7DE09B}"/>
              </a:ext>
            </a:extLst>
          </p:cNvPr>
          <p:cNvSpPr/>
          <p:nvPr/>
        </p:nvSpPr>
        <p:spPr>
          <a:xfrm>
            <a:off x="6327475" y="126209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⌄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A726C11-365A-4B90-93AC-C1C7FC40A5B7}"/>
              </a:ext>
            </a:extLst>
          </p:cNvPr>
          <p:cNvCxnSpPr>
            <a:cxnSpLocks/>
          </p:cNvCxnSpPr>
          <p:nvPr/>
        </p:nvCxnSpPr>
        <p:spPr>
          <a:xfrm flipV="1">
            <a:off x="4796287" y="3761476"/>
            <a:ext cx="3157268" cy="1828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C07EB-37C9-4ABE-8BBC-622DBD581924}"/>
              </a:ext>
            </a:extLst>
          </p:cNvPr>
          <p:cNvSpPr/>
          <p:nvPr/>
        </p:nvSpPr>
        <p:spPr>
          <a:xfrm>
            <a:off x="7285640" y="4271074"/>
            <a:ext cx="1826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l'ennemi a manqué et notre grille de jeu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D42CA45-0B96-4568-AFE3-359AD93A40F0}"/>
              </a:ext>
            </a:extLst>
          </p:cNvPr>
          <p:cNvCxnSpPr>
            <a:cxnSpLocks/>
          </p:cNvCxnSpPr>
          <p:nvPr/>
        </p:nvCxnSpPr>
        <p:spPr>
          <a:xfrm>
            <a:off x="8169222" y="3768487"/>
            <a:ext cx="260517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104752-9462-45CB-A867-24CBF242A885}"/>
                  </a:ext>
                </a:extLst>
              </p:cNvPr>
              <p:cNvSpPr/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CA" b="1" dirty="0">
                    <a:latin typeface="Consolas" panose="020B0609020204030204" pitchFamily="49" charset="0"/>
                  </a:rPr>
                  <a:t>TOUR DE L'ORDINATEUR (1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Consolas" panose="020B0609020204030204" pitchFamily="49" charset="0"/>
                  </a:rPr>
                  <a:t>2</a:t>
                </a:r>
                <a:r>
                  <a:rPr lang="fr-CA" b="1" dirty="0">
                    <a:latin typeface="Consolas" panose="020B0609020204030204" pitchFamily="49" charset="0"/>
                  </a:rPr>
                  <a:t>)</a:t>
                </a:r>
                <a:endParaRPr lang="fr-CA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104752-9462-45CB-A867-24CBF242A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9F4F1AE-62D6-45CF-AEE2-2C0C63DD6F2A}"/>
              </a:ext>
            </a:extLst>
          </p:cNvPr>
          <p:cNvSpPr/>
          <p:nvPr/>
        </p:nvSpPr>
        <p:spPr>
          <a:xfrm>
            <a:off x="9764791" y="4274948"/>
            <a:ext cx="2037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sa grille d'adversaire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144309-52D3-40D9-A955-3DCEFC9B525B}"/>
              </a:ext>
            </a:extLst>
          </p:cNvPr>
          <p:cNvSpPr/>
          <p:nvPr/>
        </p:nvSpPr>
        <p:spPr>
          <a:xfrm>
            <a:off x="9375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3EBC3-B787-4CD7-B4B2-2479D485E7A1}"/>
              </a:ext>
            </a:extLst>
          </p:cNvPr>
          <p:cNvSpPr/>
          <p:nvPr/>
        </p:nvSpPr>
        <p:spPr>
          <a:xfrm>
            <a:off x="3279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A726C11-365A-4B90-93AC-C1C7FC40A5B7}"/>
              </a:ext>
            </a:extLst>
          </p:cNvPr>
          <p:cNvCxnSpPr>
            <a:cxnSpLocks/>
          </p:cNvCxnSpPr>
          <p:nvPr/>
        </p:nvCxnSpPr>
        <p:spPr>
          <a:xfrm flipV="1">
            <a:off x="5434642" y="3100388"/>
            <a:ext cx="2277373" cy="26860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70B61EE-98B5-4C63-BC3F-B6026F8E6A5A}"/>
              </a:ext>
            </a:extLst>
          </p:cNvPr>
          <p:cNvSpPr/>
          <p:nvPr/>
        </p:nvSpPr>
        <p:spPr>
          <a:xfrm>
            <a:off x="231475" y="1262092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⌄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ligne (i) du tir [1, 8]: 8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colonne (j) du tir [1, 8]: 4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Vous avez tiré à la position (8,4) et avez atteint l'ennemi!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7FB98-46B6-40C9-A358-BF0AE8CC30D0}"/>
              </a:ext>
            </a:extLst>
          </p:cNvPr>
          <p:cNvSpPr/>
          <p:nvPr/>
        </p:nvSpPr>
        <p:spPr>
          <a:xfrm>
            <a:off x="6327474" y="126209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      |    8 |           ×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L'ennemi a tiré à la position (6,2) et vous a manqué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3EBB-79E4-49B2-9004-F9DF3F4460AC}"/>
              </a:ext>
            </a:extLst>
          </p:cNvPr>
          <p:cNvCxnSpPr>
            <a:cxnSpLocks/>
          </p:cNvCxnSpPr>
          <p:nvPr/>
        </p:nvCxnSpPr>
        <p:spPr>
          <a:xfrm>
            <a:off x="7892997" y="3035062"/>
            <a:ext cx="260517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AFCB5-3B68-4020-B082-3A8AD78E8E44}"/>
              </a:ext>
            </a:extLst>
          </p:cNvPr>
          <p:cNvSpPr/>
          <p:nvPr/>
        </p:nvSpPr>
        <p:spPr>
          <a:xfrm>
            <a:off x="7050838" y="1927269"/>
            <a:ext cx="1797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nous avons l'avons atteint et notre grille d'adversaire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52334-956C-4973-828A-4E8C2EA67C59}"/>
              </a:ext>
            </a:extLst>
          </p:cNvPr>
          <p:cNvSpPr/>
          <p:nvPr/>
        </p:nvSpPr>
        <p:spPr>
          <a:xfrm>
            <a:off x="9862114" y="1927269"/>
            <a:ext cx="170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sa grille de jeu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FDD0FF-D675-4F66-9F54-84C8AD0525CC}"/>
                  </a:ext>
                </a:extLst>
              </p:cNvPr>
              <p:cNvSpPr/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CA" b="1" dirty="0">
                    <a:latin typeface="Consolas" panose="020B0609020204030204" pitchFamily="49" charset="0"/>
                  </a:rPr>
                  <a:t>TOUR DU JOUEUR (2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CA" b="1" dirty="0">
                    <a:latin typeface="Consolas" panose="020B0609020204030204" pitchFamily="49" charset="0"/>
                  </a:rPr>
                  <a:t>3)</a:t>
                </a:r>
                <a:endParaRPr lang="fr-CA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FDD0FF-D675-4F66-9F54-84C8AD052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4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144309-52D3-40D9-A955-3DCEFC9B525B}"/>
              </a:ext>
            </a:extLst>
          </p:cNvPr>
          <p:cNvSpPr/>
          <p:nvPr/>
        </p:nvSpPr>
        <p:spPr>
          <a:xfrm>
            <a:off x="9375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3EBC3-B787-4CD7-B4B2-2479D485E7A1}"/>
              </a:ext>
            </a:extLst>
          </p:cNvPr>
          <p:cNvSpPr/>
          <p:nvPr/>
        </p:nvSpPr>
        <p:spPr>
          <a:xfrm>
            <a:off x="3279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3EBB-79E4-49B2-9004-F9DF3F4460AC}"/>
              </a:ext>
            </a:extLst>
          </p:cNvPr>
          <p:cNvCxnSpPr>
            <a:cxnSpLocks/>
          </p:cNvCxnSpPr>
          <p:nvPr/>
        </p:nvCxnSpPr>
        <p:spPr>
          <a:xfrm flipV="1">
            <a:off x="4793411" y="4752975"/>
            <a:ext cx="2417014" cy="6958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7497B0B-70A4-4B8B-A5DE-5A535427C6B0}"/>
              </a:ext>
            </a:extLst>
          </p:cNvPr>
          <p:cNvSpPr/>
          <p:nvPr/>
        </p:nvSpPr>
        <p:spPr>
          <a:xfrm>
            <a:off x="231475" y="126209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      |    8 |           ×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L'ennemi a tiré à la position (6,2) et vous a manqué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DD7F0-33D9-435A-8C5A-552B97759643}"/>
              </a:ext>
            </a:extLst>
          </p:cNvPr>
          <p:cNvSpPr/>
          <p:nvPr/>
        </p:nvSpPr>
        <p:spPr>
          <a:xfrm>
            <a:off x="6327475" y="126209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      |    8 |           ×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¤                    |    6 |     ¤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endParaRPr lang="fr-CA" sz="1200" dirty="0">
              <a:latin typeface="Consolas" panose="020B0609020204030204" pitchFamily="49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A34173C-9F84-4609-89D9-2EF1A221DAC0}"/>
              </a:ext>
            </a:extLst>
          </p:cNvPr>
          <p:cNvCxnSpPr>
            <a:cxnSpLocks/>
          </p:cNvCxnSpPr>
          <p:nvPr/>
        </p:nvCxnSpPr>
        <p:spPr>
          <a:xfrm>
            <a:off x="7416747" y="4682887"/>
            <a:ext cx="260517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24402-B32D-468F-86DB-10E6B6039774}"/>
              </a:ext>
            </a:extLst>
          </p:cNvPr>
          <p:cNvSpPr/>
          <p:nvPr/>
        </p:nvSpPr>
        <p:spPr>
          <a:xfrm>
            <a:off x="9728912" y="3999329"/>
            <a:ext cx="2109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sa grille d'adversaire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194C99-2C3E-419C-BC22-247BE418E16B}"/>
                  </a:ext>
                </a:extLst>
              </p:cNvPr>
              <p:cNvSpPr/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CA" b="1" dirty="0">
                    <a:latin typeface="Consolas" panose="020B0609020204030204" pitchFamily="49" charset="0"/>
                  </a:rPr>
                  <a:t>TOUR DE L'ORDINATEUR (3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CA" b="1" dirty="0">
                    <a:latin typeface="Consolas" panose="020B0609020204030204" pitchFamily="49" charset="0"/>
                  </a:rPr>
                  <a:t>4)</a:t>
                </a:r>
                <a:endParaRPr lang="fr-CA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194C99-2C3E-419C-BC22-247BE418E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534463-F4A3-4266-BCFE-2B8B8F66D358}"/>
              </a:ext>
            </a:extLst>
          </p:cNvPr>
          <p:cNvSpPr/>
          <p:nvPr/>
        </p:nvSpPr>
        <p:spPr>
          <a:xfrm>
            <a:off x="7285640" y="3966274"/>
            <a:ext cx="1826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l'ennemi a manqué et notre grille de jeu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144309-52D3-40D9-A955-3DCEFC9B525B}"/>
              </a:ext>
            </a:extLst>
          </p:cNvPr>
          <p:cNvSpPr/>
          <p:nvPr/>
        </p:nvSpPr>
        <p:spPr>
          <a:xfrm>
            <a:off x="9375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3EBC3-B787-4CD7-B4B2-2479D485E7A1}"/>
              </a:ext>
            </a:extLst>
          </p:cNvPr>
          <p:cNvSpPr/>
          <p:nvPr/>
        </p:nvSpPr>
        <p:spPr>
          <a:xfrm>
            <a:off x="3279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3EBB-79E4-49B2-9004-F9DF3F4460AC}"/>
              </a:ext>
            </a:extLst>
          </p:cNvPr>
          <p:cNvCxnSpPr>
            <a:cxnSpLocks/>
          </p:cNvCxnSpPr>
          <p:nvPr/>
        </p:nvCxnSpPr>
        <p:spPr>
          <a:xfrm flipV="1">
            <a:off x="5495925" y="2943225"/>
            <a:ext cx="2200275" cy="2843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A34173C-9F84-4609-89D9-2EF1A221DAC0}"/>
              </a:ext>
            </a:extLst>
          </p:cNvPr>
          <p:cNvCxnSpPr>
            <a:cxnSpLocks/>
          </p:cNvCxnSpPr>
          <p:nvPr/>
        </p:nvCxnSpPr>
        <p:spPr>
          <a:xfrm>
            <a:off x="7921572" y="2854087"/>
            <a:ext cx="260517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9DE53-A593-48DE-B93F-1C6C5881894C}"/>
              </a:ext>
            </a:extLst>
          </p:cNvPr>
          <p:cNvSpPr/>
          <p:nvPr/>
        </p:nvSpPr>
        <p:spPr>
          <a:xfrm>
            <a:off x="231475" y="126209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□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      |    8 |           ×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¤                    |    6 |     ¤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ligne (i) du tir [1, 8]: 7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colonne (j) du tir [1, 8]: 4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Vous avez tiré à la position (7,4) et avez atteint l'ennemi!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9BEAEB-29E0-42E5-81F5-06126E39C836}"/>
                  </a:ext>
                </a:extLst>
              </p:cNvPr>
              <p:cNvSpPr/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CA" b="1" dirty="0">
                    <a:latin typeface="Consolas" panose="020B0609020204030204" pitchFamily="49" charset="0"/>
                  </a:rPr>
                  <a:t>TOUR DU JOUEUR (4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CA" b="1" dirty="0">
                    <a:latin typeface="Consolas" panose="020B0609020204030204" pitchFamily="49" charset="0"/>
                  </a:rPr>
                  <a:t>5)</a:t>
                </a:r>
                <a:endParaRPr lang="fr-CA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9BEAEB-29E0-42E5-81F5-06126E39C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6346"/>
                <a:ext cx="121920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1433932-F879-4442-8DE5-90CC0CC266D9}"/>
              </a:ext>
            </a:extLst>
          </p:cNvPr>
          <p:cNvSpPr/>
          <p:nvPr/>
        </p:nvSpPr>
        <p:spPr>
          <a:xfrm>
            <a:off x="6327475" y="126209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               |    5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               |    6 |           □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×              |    7 |           ×           ⌄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      |    8 |           ×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   |    1 |              ¤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□  □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¤                    |    6 |     ¤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   |    7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L'ennemi a tiré à la position (6,3) et vous a manqué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DC5ED-6999-4F6E-93B2-A2567741C0B9}"/>
              </a:ext>
            </a:extLst>
          </p:cNvPr>
          <p:cNvSpPr/>
          <p:nvPr/>
        </p:nvSpPr>
        <p:spPr>
          <a:xfrm>
            <a:off x="7050838" y="1593894"/>
            <a:ext cx="1797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nous avons l'avons atteint et notre grille d'adversaire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30012B-5CD8-4975-8EDD-81385B143249}"/>
              </a:ext>
            </a:extLst>
          </p:cNvPr>
          <p:cNvSpPr/>
          <p:nvPr/>
        </p:nvSpPr>
        <p:spPr>
          <a:xfrm>
            <a:off x="9929950" y="1593894"/>
            <a:ext cx="170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sa grille de jeu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144309-52D3-40D9-A955-3DCEFC9B525B}"/>
              </a:ext>
            </a:extLst>
          </p:cNvPr>
          <p:cNvSpPr/>
          <p:nvPr/>
        </p:nvSpPr>
        <p:spPr>
          <a:xfrm>
            <a:off x="9375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3EBC3-B787-4CD7-B4B2-2479D485E7A1}"/>
              </a:ext>
            </a:extLst>
          </p:cNvPr>
          <p:cNvSpPr/>
          <p:nvPr/>
        </p:nvSpPr>
        <p:spPr>
          <a:xfrm>
            <a:off x="3279474" y="1262093"/>
            <a:ext cx="2816526" cy="4190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3EBB-79E4-49B2-9004-F9DF3F4460AC}"/>
              </a:ext>
            </a:extLst>
          </p:cNvPr>
          <p:cNvCxnSpPr>
            <a:cxnSpLocks/>
          </p:cNvCxnSpPr>
          <p:nvPr/>
        </p:nvCxnSpPr>
        <p:spPr>
          <a:xfrm flipV="1">
            <a:off x="5495925" y="2562225"/>
            <a:ext cx="3248025" cy="32241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A34173C-9F84-4609-89D9-2EF1A221DAC0}"/>
              </a:ext>
            </a:extLst>
          </p:cNvPr>
          <p:cNvCxnSpPr>
            <a:cxnSpLocks/>
          </p:cNvCxnSpPr>
          <p:nvPr/>
        </p:nvCxnSpPr>
        <p:spPr>
          <a:xfrm>
            <a:off x="8931222" y="2492137"/>
            <a:ext cx="260517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0B436-DA10-4C00-9833-689E31AFA283}"/>
              </a:ext>
            </a:extLst>
          </p:cNvPr>
          <p:cNvSpPr/>
          <p:nvPr/>
        </p:nvSpPr>
        <p:spPr>
          <a:xfrm>
            <a:off x="1" y="4463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QUELQUES TOURS PLUS TARD …</a:t>
            </a:r>
            <a:endParaRPr lang="fr-CA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83933-7048-4322-980F-354C1FFA22D1}"/>
              </a:ext>
            </a:extLst>
          </p:cNvPr>
          <p:cNvSpPr/>
          <p:nvPr/>
        </p:nvSpPr>
        <p:spPr>
          <a:xfrm>
            <a:off x="231475" y="126209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×              |    5 |           ×           □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×           ×  |    6 |           ×           ×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¤  ×           ×  |    7 |        ¤  ×           ×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¤     |    8 |           ×        ¤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¤  |    1 |              ¤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¤  |    3 |               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×  □                    |    4 |  ×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¤  ¤  ¤        ¤     |    6 |     ¤  ¤  ¤        ¤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¤  |    7 |               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ligne (i) du tir [1, 8]: 5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Saisir la colonne (j) du tir [1, 8]: 8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Vous avez tiré à la position (5,8) et avez atteint l'ennemi!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579F2-AD09-41F0-A1DE-9E796E94CD86}"/>
              </a:ext>
            </a:extLst>
          </p:cNvPr>
          <p:cNvSpPr/>
          <p:nvPr/>
        </p:nvSpPr>
        <p:spPr>
          <a:xfrm>
            <a:off x="6328912" y="1257357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                        |    1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    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                        |    3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                        |    4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         ×           ×  |    5 |           ×           ×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      ×           ×  |    6 |           ×           ×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¤  ×           ×  |    7 |        ¤  ×           ×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×        ¤     |    8 |           ×        ¤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   1  2  3  4  5  6  7  8            1  2  3  4  5  6  7  8 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1 |  □           ¤        ¤  |    1 |              ¤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2 |  □  □                    |    2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3 |  □  □                 ¤  |    3 |               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4 |  ×  □                    |    4 |  ×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5 |  ⌄  ⌄                    |    5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6 |     ¤  ¤  ¤        ¤     |    6 |     ¤  ¤  ¤        ¤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7 |                       ¤  |    7 |                       ¤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8 |                          |    8 |                          |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    + ———————————————————————— +      + ———————————————————————— + </a:t>
            </a:r>
          </a:p>
          <a:p>
            <a:r>
              <a:rPr lang="fr-CA" sz="1200" dirty="0">
                <a:latin typeface="Consolas" panose="020B0609020204030204" pitchFamily="49" charset="0"/>
              </a:rPr>
              <a:t>C'est le joueur qui a gagné!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8221B7C-81A5-4719-8ADD-FB969C209E0A}"/>
              </a:ext>
            </a:extLst>
          </p:cNvPr>
          <p:cNvCxnSpPr>
            <a:cxnSpLocks/>
          </p:cNvCxnSpPr>
          <p:nvPr/>
        </p:nvCxnSpPr>
        <p:spPr>
          <a:xfrm flipH="1">
            <a:off x="8912172" y="2647950"/>
            <a:ext cx="2605178" cy="27336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B3BC94-216E-4CB0-A9B0-6A82DDE2D5B2}"/>
              </a:ext>
            </a:extLst>
          </p:cNvPr>
          <p:cNvSpPr/>
          <p:nvPr/>
        </p:nvSpPr>
        <p:spPr>
          <a:xfrm>
            <a:off x="7050838" y="1593894"/>
            <a:ext cx="1797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nous avons l'avons atteint et notre grille d'adversaire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D5AD1-AD89-4E73-8AFE-ABF02F876C48}"/>
              </a:ext>
            </a:extLst>
          </p:cNvPr>
          <p:cNvSpPr/>
          <p:nvPr/>
        </p:nvSpPr>
        <p:spPr>
          <a:xfrm>
            <a:off x="9929950" y="1593894"/>
            <a:ext cx="170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sa grille de jeu en tient compte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2517B-CB72-4668-B93D-569B0B52F353}"/>
              </a:ext>
            </a:extLst>
          </p:cNvPr>
          <p:cNvSpPr/>
          <p:nvPr/>
        </p:nvSpPr>
        <p:spPr>
          <a:xfrm>
            <a:off x="10314959" y="3904198"/>
            <a:ext cx="1318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la partie est terminée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B44562-1B93-4730-B6C0-CB92EB236751}"/>
              </a:ext>
            </a:extLst>
          </p:cNvPr>
          <p:cNvSpPr/>
          <p:nvPr/>
        </p:nvSpPr>
        <p:spPr>
          <a:xfrm>
            <a:off x="6963832" y="5597007"/>
            <a:ext cx="1143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afficher le vainqueur</a:t>
            </a:r>
            <a:endParaRPr lang="fr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31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2553</Words>
  <Application>Microsoft Office PowerPoint</Application>
  <PresentationFormat>Grand écran</PresentationFormat>
  <Paragraphs>290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Gagnon, Iannick</dc:creator>
  <cp:lastModifiedBy>Gagnon, Iannick</cp:lastModifiedBy>
  <cp:revision>6</cp:revision>
  <dcterms:created xsi:type="dcterms:W3CDTF">2022-12-29T16:32:40Z</dcterms:created>
  <dcterms:modified xsi:type="dcterms:W3CDTF">2022-12-29T18:56:00Z</dcterms:modified>
</cp:coreProperties>
</file>