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73" r:id="rId10"/>
    <p:sldId id="276" r:id="rId11"/>
    <p:sldId id="274" r:id="rId12"/>
    <p:sldId id="268" r:id="rId13"/>
    <p:sldId id="269" r:id="rId14"/>
    <p:sldId id="270" r:id="rId15"/>
    <p:sldId id="271" r:id="rId16"/>
    <p:sldId id="27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798F"/>
    <a:srgbClr val="32D69F"/>
    <a:srgbClr val="EBC7C7"/>
    <a:srgbClr val="FFFFFF"/>
    <a:srgbClr val="E2BA26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042C0-1AE8-4C8A-9D92-9116E26B5714}" v="3" dt="2024-05-31T16:22:5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744" autoAdjust="0"/>
  </p:normalViewPr>
  <p:slideViewPr>
    <p:cSldViewPr snapToGrid="0">
      <p:cViewPr varScale="1">
        <p:scale>
          <a:sx n="71" d="100"/>
          <a:sy n="71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shnavinarayana Bombothula" userId="9e6d25f44b5744d0" providerId="LiveId" clId="{08900A94-8E60-4BC6-9876-0093FF8EB951}"/>
    <pc:docChg chg="undo custSel addSld delSld modSld sldOrd">
      <pc:chgData name="vaishnavinarayana Bombothula" userId="9e6d25f44b5744d0" providerId="LiveId" clId="{08900A94-8E60-4BC6-9876-0093FF8EB951}" dt="2024-05-24T11:47:05.748" v="2318"/>
      <pc:docMkLst>
        <pc:docMk/>
      </pc:docMkLst>
      <pc:sldChg chg="modSp mod">
        <pc:chgData name="vaishnavinarayana Bombothula" userId="9e6d25f44b5744d0" providerId="LiveId" clId="{08900A94-8E60-4BC6-9876-0093FF8EB951}" dt="2024-05-21T12:03:16.781" v="140" actId="14100"/>
        <pc:sldMkLst>
          <pc:docMk/>
          <pc:sldMk cId="1513179391" sldId="258"/>
        </pc:sldMkLst>
        <pc:spChg chg="mod">
          <ac:chgData name="vaishnavinarayana Bombothula" userId="9e6d25f44b5744d0" providerId="LiveId" clId="{08900A94-8E60-4BC6-9876-0093FF8EB951}" dt="2024-05-21T12:03:16.781" v="140" actId="14100"/>
          <ac:spMkLst>
            <pc:docMk/>
            <pc:sldMk cId="1513179391" sldId="258"/>
            <ac:spMk id="2" creationId="{71650047-487C-FBE0-1631-8E2339EA6B42}"/>
          </ac:spMkLst>
        </pc:spChg>
        <pc:spChg chg="mod">
          <ac:chgData name="vaishnavinarayana Bombothula" userId="9e6d25f44b5744d0" providerId="LiveId" clId="{08900A94-8E60-4BC6-9876-0093FF8EB951}" dt="2024-05-21T12:03:12.766" v="139" actId="14100"/>
          <ac:spMkLst>
            <pc:docMk/>
            <pc:sldMk cId="1513179391" sldId="258"/>
            <ac:spMk id="3" creationId="{B65CE548-26B6-FA6F-5BBF-24B4530D4F38}"/>
          </ac:spMkLst>
        </pc:spChg>
      </pc:sldChg>
      <pc:sldChg chg="addSp modSp mod">
        <pc:chgData name="vaishnavinarayana Bombothula" userId="9e6d25f44b5744d0" providerId="LiveId" clId="{08900A94-8E60-4BC6-9876-0093FF8EB951}" dt="2024-05-21T12:05:34.992" v="349" actId="20577"/>
        <pc:sldMkLst>
          <pc:docMk/>
          <pc:sldMk cId="3031227699" sldId="259"/>
        </pc:sldMkLst>
        <pc:spChg chg="mod">
          <ac:chgData name="vaishnavinarayana Bombothula" userId="9e6d25f44b5744d0" providerId="LiveId" clId="{08900A94-8E60-4BC6-9876-0093FF8EB951}" dt="2024-05-21T12:03:32.391" v="141" actId="255"/>
          <ac:spMkLst>
            <pc:docMk/>
            <pc:sldMk cId="3031227699" sldId="259"/>
            <ac:spMk id="2" creationId="{7D6DAEBB-4424-4341-A2B5-5D20D2B9DE03}"/>
          </ac:spMkLst>
        </pc:spChg>
        <pc:spChg chg="mod">
          <ac:chgData name="vaishnavinarayana Bombothula" userId="9e6d25f44b5744d0" providerId="LiveId" clId="{08900A94-8E60-4BC6-9876-0093FF8EB951}" dt="2024-05-21T12:05:34.992" v="349" actId="20577"/>
          <ac:spMkLst>
            <pc:docMk/>
            <pc:sldMk cId="3031227699" sldId="259"/>
            <ac:spMk id="3" creationId="{88A62EE1-A088-915B-C689-6B1B10BAF942}"/>
          </ac:spMkLst>
        </pc:spChg>
        <pc:picChg chg="add mod">
          <ac:chgData name="vaishnavinarayana Bombothula" userId="9e6d25f44b5744d0" providerId="LiveId" clId="{08900A94-8E60-4BC6-9876-0093FF8EB951}" dt="2024-05-21T11:57:58.483" v="91" actId="1076"/>
          <ac:picMkLst>
            <pc:docMk/>
            <pc:sldMk cId="3031227699" sldId="259"/>
            <ac:picMk id="5" creationId="{8C5F1B09-5B4C-19BD-7A33-F947323BBC51}"/>
          </ac:picMkLst>
        </pc:picChg>
      </pc:sldChg>
      <pc:sldChg chg="modSp mod">
        <pc:chgData name="vaishnavinarayana Bombothula" userId="9e6d25f44b5744d0" providerId="LiveId" clId="{08900A94-8E60-4BC6-9876-0093FF8EB951}" dt="2024-05-21T12:05:58.127" v="350" actId="255"/>
        <pc:sldMkLst>
          <pc:docMk/>
          <pc:sldMk cId="1314859786" sldId="260"/>
        </pc:sldMkLst>
        <pc:spChg chg="mod">
          <ac:chgData name="vaishnavinarayana Bombothula" userId="9e6d25f44b5744d0" providerId="LiveId" clId="{08900A94-8E60-4BC6-9876-0093FF8EB951}" dt="2024-05-21T12:05:58.127" v="350" actId="255"/>
          <ac:spMkLst>
            <pc:docMk/>
            <pc:sldMk cId="1314859786" sldId="260"/>
            <ac:spMk id="2" creationId="{C61C598F-C8DB-640F-4EA7-9769467199CA}"/>
          </ac:spMkLst>
        </pc:spChg>
        <pc:spChg chg="mod">
          <ac:chgData name="vaishnavinarayana Bombothula" userId="9e6d25f44b5744d0" providerId="LiveId" clId="{08900A94-8E60-4BC6-9876-0093FF8EB951}" dt="2024-05-21T12:04:48.599" v="325" actId="255"/>
          <ac:spMkLst>
            <pc:docMk/>
            <pc:sldMk cId="1314859786" sldId="260"/>
            <ac:spMk id="3" creationId="{E6397AE4-BC18-9957-2192-3036818543F3}"/>
          </ac:spMkLst>
        </pc:spChg>
      </pc:sldChg>
      <pc:sldChg chg="modSp mod">
        <pc:chgData name="vaishnavinarayana Bombothula" userId="9e6d25f44b5744d0" providerId="LiveId" clId="{08900A94-8E60-4BC6-9876-0093FF8EB951}" dt="2024-05-21T12:04:07.806" v="323" actId="20577"/>
        <pc:sldMkLst>
          <pc:docMk/>
          <pc:sldMk cId="3431283346" sldId="261"/>
        </pc:sldMkLst>
        <pc:spChg chg="mod">
          <ac:chgData name="vaishnavinarayana Bombothula" userId="9e6d25f44b5744d0" providerId="LiveId" clId="{08900A94-8E60-4BC6-9876-0093FF8EB951}" dt="2024-05-21T12:03:43.333" v="142" actId="255"/>
          <ac:spMkLst>
            <pc:docMk/>
            <pc:sldMk cId="3431283346" sldId="261"/>
            <ac:spMk id="2" creationId="{C834CDE0-D3BE-9A48-E1A0-39A59B2ABCCB}"/>
          </ac:spMkLst>
        </pc:spChg>
        <pc:spChg chg="mod">
          <ac:chgData name="vaishnavinarayana Bombothula" userId="9e6d25f44b5744d0" providerId="LiveId" clId="{08900A94-8E60-4BC6-9876-0093FF8EB951}" dt="2024-05-21T12:04:07.806" v="323" actId="20577"/>
          <ac:spMkLst>
            <pc:docMk/>
            <pc:sldMk cId="3431283346" sldId="261"/>
            <ac:spMk id="6" creationId="{4E0CD6E4-F6F5-4BB4-943E-C4A9BA5304FC}"/>
          </ac:spMkLst>
        </pc:spChg>
        <pc:spChg chg="mod">
          <ac:chgData name="vaishnavinarayana Bombothula" userId="9e6d25f44b5744d0" providerId="LiveId" clId="{08900A94-8E60-4BC6-9876-0093FF8EB951}" dt="2024-05-21T11:51:17.609" v="33" actId="14100"/>
          <ac:spMkLst>
            <pc:docMk/>
            <pc:sldMk cId="3431283346" sldId="261"/>
            <ac:spMk id="14" creationId="{E8611F95-DAC4-9AA5-0177-75E2B27E8293}"/>
          </ac:spMkLst>
        </pc:spChg>
      </pc:sldChg>
      <pc:sldChg chg="modSp new mod ord">
        <pc:chgData name="vaishnavinarayana Bombothula" userId="9e6d25f44b5744d0" providerId="LiveId" clId="{08900A94-8E60-4BC6-9876-0093FF8EB951}" dt="2024-05-24T11:47:05.748" v="2318"/>
        <pc:sldMkLst>
          <pc:docMk/>
          <pc:sldMk cId="1942330941" sldId="262"/>
        </pc:sldMkLst>
        <pc:spChg chg="mod">
          <ac:chgData name="vaishnavinarayana Bombothula" userId="9e6d25f44b5744d0" providerId="LiveId" clId="{08900A94-8E60-4BC6-9876-0093FF8EB951}" dt="2024-05-21T12:02:29.748" v="134" actId="14100"/>
          <ac:spMkLst>
            <pc:docMk/>
            <pc:sldMk cId="1942330941" sldId="262"/>
            <ac:spMk id="2" creationId="{9661B3CB-B38B-98A6-655D-D5169F58194D}"/>
          </ac:spMkLst>
        </pc:spChg>
        <pc:spChg chg="mod">
          <ac:chgData name="vaishnavinarayana Bombothula" userId="9e6d25f44b5744d0" providerId="LiveId" clId="{08900A94-8E60-4BC6-9876-0093FF8EB951}" dt="2024-05-21T12:04:33.921" v="324" actId="255"/>
          <ac:spMkLst>
            <pc:docMk/>
            <pc:sldMk cId="1942330941" sldId="262"/>
            <ac:spMk id="3" creationId="{6A2DF424-C3DA-DA02-CC89-D730A9C5E08A}"/>
          </ac:spMkLst>
        </pc:spChg>
      </pc:sldChg>
      <pc:sldChg chg="modSp new del mod">
        <pc:chgData name="vaishnavinarayana Bombothula" userId="9e6d25f44b5744d0" providerId="LiveId" clId="{08900A94-8E60-4BC6-9876-0093FF8EB951}" dt="2024-05-21T11:48:20.439" v="30" actId="2696"/>
        <pc:sldMkLst>
          <pc:docMk/>
          <pc:sldMk cId="2704723190" sldId="263"/>
        </pc:sldMkLst>
        <pc:spChg chg="mod">
          <ac:chgData name="vaishnavinarayana Bombothula" userId="9e6d25f44b5744d0" providerId="LiveId" clId="{08900A94-8E60-4BC6-9876-0093FF8EB951}" dt="2024-05-21T11:47:05.432" v="28" actId="122"/>
          <ac:spMkLst>
            <pc:docMk/>
            <pc:sldMk cId="2704723190" sldId="263"/>
            <ac:spMk id="2" creationId="{C494CA25-85F7-BE05-4791-4832A1D6A00D}"/>
          </ac:spMkLst>
        </pc:spChg>
        <pc:spChg chg="mod">
          <ac:chgData name="vaishnavinarayana Bombothula" userId="9e6d25f44b5744d0" providerId="LiveId" clId="{08900A94-8E60-4BC6-9876-0093FF8EB951}" dt="2024-05-21T11:47:21.513" v="29"/>
          <ac:spMkLst>
            <pc:docMk/>
            <pc:sldMk cId="2704723190" sldId="263"/>
            <ac:spMk id="3" creationId="{D30AC182-7CC5-CD58-5324-AB5371C5C478}"/>
          </ac:spMkLst>
        </pc:spChg>
      </pc:sldChg>
      <pc:sldChg chg="addSp delSp modSp new mod">
        <pc:chgData name="vaishnavinarayana Bombothula" userId="9e6d25f44b5744d0" providerId="LiveId" clId="{08900A94-8E60-4BC6-9876-0093FF8EB951}" dt="2024-05-24T11:27:45.618" v="2134" actId="2711"/>
        <pc:sldMkLst>
          <pc:docMk/>
          <pc:sldMk cId="3072429769" sldId="263"/>
        </pc:sldMkLst>
        <pc:spChg chg="mod">
          <ac:chgData name="vaishnavinarayana Bombothula" userId="9e6d25f44b5744d0" providerId="LiveId" clId="{08900A94-8E60-4BC6-9876-0093FF8EB951}" dt="2024-05-22T12:26:51.896" v="922" actId="14100"/>
          <ac:spMkLst>
            <pc:docMk/>
            <pc:sldMk cId="3072429769" sldId="263"/>
            <ac:spMk id="2" creationId="{E99BE766-F3B1-E90E-B7A6-2958341F154C}"/>
          </ac:spMkLst>
        </pc:spChg>
        <pc:spChg chg="mod">
          <ac:chgData name="vaishnavinarayana Bombothula" userId="9e6d25f44b5744d0" providerId="LiveId" clId="{08900A94-8E60-4BC6-9876-0093FF8EB951}" dt="2024-05-24T11:27:45.618" v="2134" actId="2711"/>
          <ac:spMkLst>
            <pc:docMk/>
            <pc:sldMk cId="3072429769" sldId="263"/>
            <ac:spMk id="3" creationId="{A7B8A621-BBF3-1E6E-328E-D5886F5540CA}"/>
          </ac:spMkLst>
        </pc:spChg>
        <pc:picChg chg="add del mod">
          <ac:chgData name="vaishnavinarayana Bombothula" userId="9e6d25f44b5744d0" providerId="LiveId" clId="{08900A94-8E60-4BC6-9876-0093FF8EB951}" dt="2024-05-21T12:12:48.641" v="417" actId="478"/>
          <ac:picMkLst>
            <pc:docMk/>
            <pc:sldMk cId="3072429769" sldId="263"/>
            <ac:picMk id="5" creationId="{72D5A5F4-67B2-9437-D468-59CE4DE4ABCF}"/>
          </ac:picMkLst>
        </pc:picChg>
        <pc:picChg chg="add del mod">
          <ac:chgData name="vaishnavinarayana Bombothula" userId="9e6d25f44b5744d0" providerId="LiveId" clId="{08900A94-8E60-4BC6-9876-0093FF8EB951}" dt="2024-05-21T12:12:34.651" v="414" actId="478"/>
          <ac:picMkLst>
            <pc:docMk/>
            <pc:sldMk cId="3072429769" sldId="263"/>
            <ac:picMk id="7" creationId="{CB327097-4887-44B1-42AF-2DB7C5BD57C2}"/>
          </ac:picMkLst>
        </pc:picChg>
      </pc:sldChg>
      <pc:sldChg chg="addSp delSp modSp new mod ord">
        <pc:chgData name="vaishnavinarayana Bombothula" userId="9e6d25f44b5744d0" providerId="LiveId" clId="{08900A94-8E60-4BC6-9876-0093FF8EB951}" dt="2024-05-22T14:13:45.687" v="1412" actId="20577"/>
        <pc:sldMkLst>
          <pc:docMk/>
          <pc:sldMk cId="2351741635" sldId="264"/>
        </pc:sldMkLst>
        <pc:spChg chg="mod">
          <ac:chgData name="vaishnavinarayana Bombothula" userId="9e6d25f44b5744d0" providerId="LiveId" clId="{08900A94-8E60-4BC6-9876-0093FF8EB951}" dt="2024-05-22T14:04:39.538" v="1387" actId="14100"/>
          <ac:spMkLst>
            <pc:docMk/>
            <pc:sldMk cId="2351741635" sldId="264"/>
            <ac:spMk id="2" creationId="{D0BABD6A-EAA5-0D10-DDC4-A2D43774DA16}"/>
          </ac:spMkLst>
        </pc:spChg>
        <pc:spChg chg="del mod">
          <ac:chgData name="vaishnavinarayana Bombothula" userId="9e6d25f44b5744d0" providerId="LiveId" clId="{08900A94-8E60-4BC6-9876-0093FF8EB951}" dt="2024-05-21T12:30:34.925" v="621" actId="931"/>
          <ac:spMkLst>
            <pc:docMk/>
            <pc:sldMk cId="2351741635" sldId="264"/>
            <ac:spMk id="3" creationId="{5098F957-386A-F090-82F1-2B401EB55E65}"/>
          </ac:spMkLst>
        </pc:spChg>
        <pc:spChg chg="add del mod">
          <ac:chgData name="vaishnavinarayana Bombothula" userId="9e6d25f44b5744d0" providerId="LiveId" clId="{08900A94-8E60-4BC6-9876-0093FF8EB951}" dt="2024-05-22T14:13:45.687" v="1412" actId="20577"/>
          <ac:spMkLst>
            <pc:docMk/>
            <pc:sldMk cId="2351741635" sldId="264"/>
            <ac:spMk id="4" creationId="{20A0274B-F0A5-2872-474E-BCB61BD434C4}"/>
          </ac:spMkLst>
        </pc:spChg>
        <pc:spChg chg="add del mod">
          <ac:chgData name="vaishnavinarayana Bombothula" userId="9e6d25f44b5744d0" providerId="LiveId" clId="{08900A94-8E60-4BC6-9876-0093FF8EB951}" dt="2024-05-21T12:32:57.114" v="634" actId="931"/>
          <ac:spMkLst>
            <pc:docMk/>
            <pc:sldMk cId="2351741635" sldId="264"/>
            <ac:spMk id="7" creationId="{B1EE6FCC-13D0-6207-CC1B-079F3618DDFD}"/>
          </ac:spMkLst>
        </pc:spChg>
        <pc:spChg chg="add del mod">
          <ac:chgData name="vaishnavinarayana Bombothula" userId="9e6d25f44b5744d0" providerId="LiveId" clId="{08900A94-8E60-4BC6-9876-0093FF8EB951}" dt="2024-05-22T14:04:33.602" v="1386" actId="478"/>
          <ac:spMkLst>
            <pc:docMk/>
            <pc:sldMk cId="2351741635" sldId="264"/>
            <ac:spMk id="8" creationId="{B8D9F25C-6DDA-F8FE-18FF-D24410A27B0E}"/>
          </ac:spMkLst>
        </pc:spChg>
        <pc:spChg chg="add del mod">
          <ac:chgData name="vaishnavinarayana Bombothula" userId="9e6d25f44b5744d0" providerId="LiveId" clId="{08900A94-8E60-4BC6-9876-0093FF8EB951}" dt="2024-05-21T12:36:42.250" v="643" actId="21"/>
          <ac:spMkLst>
            <pc:docMk/>
            <pc:sldMk cId="2351741635" sldId="264"/>
            <ac:spMk id="11" creationId="{F73C3718-3246-5BBB-012F-ED63ED9785AF}"/>
          </ac:spMkLst>
        </pc:spChg>
        <pc:picChg chg="add del mod">
          <ac:chgData name="vaishnavinarayana Bombothula" userId="9e6d25f44b5744d0" providerId="LiveId" clId="{08900A94-8E60-4BC6-9876-0093FF8EB951}" dt="2024-05-21T12:31:16.296" v="629" actId="478"/>
          <ac:picMkLst>
            <pc:docMk/>
            <pc:sldMk cId="2351741635" sldId="264"/>
            <ac:picMk id="5" creationId="{F0A9ECF3-9E8E-0EF6-49DA-C3F5FC444AFA}"/>
          </ac:picMkLst>
        </pc:picChg>
        <pc:picChg chg="add mod">
          <ac:chgData name="vaishnavinarayana Bombothula" userId="9e6d25f44b5744d0" providerId="LiveId" clId="{08900A94-8E60-4BC6-9876-0093FF8EB951}" dt="2024-05-22T14:05:13.441" v="1399" actId="1076"/>
          <ac:picMkLst>
            <pc:docMk/>
            <pc:sldMk cId="2351741635" sldId="264"/>
            <ac:picMk id="6" creationId="{94C881FA-6D5B-739E-2274-A8BB4029ECA1}"/>
          </ac:picMkLst>
        </pc:picChg>
        <pc:picChg chg="add del mod">
          <ac:chgData name="vaishnavinarayana Bombothula" userId="9e6d25f44b5744d0" providerId="LiveId" clId="{08900A94-8E60-4BC6-9876-0093FF8EB951}" dt="2024-05-22T12:38:31.557" v="1111" actId="478"/>
          <ac:picMkLst>
            <pc:docMk/>
            <pc:sldMk cId="2351741635" sldId="264"/>
            <ac:picMk id="9" creationId="{39C8CB76-C67B-0146-B4BC-2FECECF638A4}"/>
          </ac:picMkLst>
        </pc:picChg>
      </pc:sldChg>
      <pc:sldChg chg="new del">
        <pc:chgData name="vaishnavinarayana Bombothula" userId="9e6d25f44b5744d0" providerId="LiveId" clId="{08900A94-8E60-4BC6-9876-0093FF8EB951}" dt="2024-05-21T12:13:20.562" v="420" actId="47"/>
        <pc:sldMkLst>
          <pc:docMk/>
          <pc:sldMk cId="2059825261" sldId="265"/>
        </pc:sldMkLst>
      </pc:sldChg>
      <pc:sldChg chg="addSp delSp modSp new mod">
        <pc:chgData name="vaishnavinarayana Bombothula" userId="9e6d25f44b5744d0" providerId="LiveId" clId="{08900A94-8E60-4BC6-9876-0093FF8EB951}" dt="2024-05-22T12:00:01.356" v="911" actId="20577"/>
        <pc:sldMkLst>
          <pc:docMk/>
          <pc:sldMk cId="4012923855" sldId="265"/>
        </pc:sldMkLst>
        <pc:spChg chg="mod">
          <ac:chgData name="vaishnavinarayana Bombothula" userId="9e6d25f44b5744d0" providerId="LiveId" clId="{08900A94-8E60-4BC6-9876-0093FF8EB951}" dt="2024-05-22T12:00:01.356" v="911" actId="20577"/>
          <ac:spMkLst>
            <pc:docMk/>
            <pc:sldMk cId="4012923855" sldId="265"/>
            <ac:spMk id="2" creationId="{3BDB1797-CFB0-52DD-1344-E9BD77B539AE}"/>
          </ac:spMkLst>
        </pc:spChg>
        <pc:picChg chg="add del mod">
          <ac:chgData name="vaishnavinarayana Bombothula" userId="9e6d25f44b5744d0" providerId="LiveId" clId="{08900A94-8E60-4BC6-9876-0093FF8EB951}" dt="2024-05-21T12:15:54.262" v="475" actId="478"/>
          <ac:picMkLst>
            <pc:docMk/>
            <pc:sldMk cId="4012923855" sldId="265"/>
            <ac:picMk id="4" creationId="{92C6A8AC-C4EB-01FD-DF3A-FF42FF80F2F4}"/>
          </ac:picMkLst>
        </pc:picChg>
        <pc:picChg chg="add mod">
          <ac:chgData name="vaishnavinarayana Bombothula" userId="9e6d25f44b5744d0" providerId="LiveId" clId="{08900A94-8E60-4BC6-9876-0093FF8EB951}" dt="2024-05-22T11:58:46.652" v="867" actId="14100"/>
          <ac:picMkLst>
            <pc:docMk/>
            <pc:sldMk cId="4012923855" sldId="265"/>
            <ac:picMk id="6" creationId="{4CD11802-3F02-1959-6608-5D5CC0DDC24F}"/>
          </ac:picMkLst>
        </pc:picChg>
      </pc:sldChg>
      <pc:sldChg chg="modSp new del mod">
        <pc:chgData name="vaishnavinarayana Bombothula" userId="9e6d25f44b5744d0" providerId="LiveId" clId="{08900A94-8E60-4BC6-9876-0093FF8EB951}" dt="2024-05-22T11:48:58.102" v="690" actId="2696"/>
        <pc:sldMkLst>
          <pc:docMk/>
          <pc:sldMk cId="311057359" sldId="266"/>
        </pc:sldMkLst>
        <pc:spChg chg="mod">
          <ac:chgData name="vaishnavinarayana Bombothula" userId="9e6d25f44b5744d0" providerId="LiveId" clId="{08900A94-8E60-4BC6-9876-0093FF8EB951}" dt="2024-05-22T11:48:46.924" v="689" actId="14100"/>
          <ac:spMkLst>
            <pc:docMk/>
            <pc:sldMk cId="311057359" sldId="266"/>
            <ac:spMk id="2" creationId="{61E4B306-9668-6E67-49E1-931881279211}"/>
          </ac:spMkLst>
        </pc:spChg>
      </pc:sldChg>
      <pc:sldChg chg="addSp modSp new del mod">
        <pc:chgData name="vaishnavinarayana Bombothula" userId="9e6d25f44b5744d0" providerId="LiveId" clId="{08900A94-8E60-4BC6-9876-0093FF8EB951}" dt="2024-05-22T14:19:11.450" v="1459" actId="2696"/>
        <pc:sldMkLst>
          <pc:docMk/>
          <pc:sldMk cId="1662121935" sldId="266"/>
        </pc:sldMkLst>
        <pc:spChg chg="mod">
          <ac:chgData name="vaishnavinarayana Bombothula" userId="9e6d25f44b5744d0" providerId="LiveId" clId="{08900A94-8E60-4BC6-9876-0093FF8EB951}" dt="2024-05-22T14:19:01.511" v="1458" actId="14100"/>
          <ac:spMkLst>
            <pc:docMk/>
            <pc:sldMk cId="1662121935" sldId="266"/>
            <ac:spMk id="2" creationId="{C0F509D5-1BB2-B602-4ECC-906EFB100AC6}"/>
          </ac:spMkLst>
        </pc:spChg>
        <pc:picChg chg="add mod">
          <ac:chgData name="vaishnavinarayana Bombothula" userId="9e6d25f44b5744d0" providerId="LiveId" clId="{08900A94-8E60-4BC6-9876-0093FF8EB951}" dt="2024-05-22T11:53:04.684" v="736" actId="1076"/>
          <ac:picMkLst>
            <pc:docMk/>
            <pc:sldMk cId="1662121935" sldId="266"/>
            <ac:picMk id="4" creationId="{AC9EBD27-5E8A-54E9-C02E-CBB04F48DD4C}"/>
          </ac:picMkLst>
        </pc:picChg>
      </pc:sldChg>
      <pc:sldChg chg="modSp new del mod">
        <pc:chgData name="vaishnavinarayana Bombothula" userId="9e6d25f44b5744d0" providerId="LiveId" clId="{08900A94-8E60-4BC6-9876-0093FF8EB951}" dt="2024-05-21T12:27:05.444" v="617" actId="2696"/>
        <pc:sldMkLst>
          <pc:docMk/>
          <pc:sldMk cId="3346377577" sldId="266"/>
        </pc:sldMkLst>
        <pc:spChg chg="mod">
          <ac:chgData name="vaishnavinarayana Bombothula" userId="9e6d25f44b5744d0" providerId="LiveId" clId="{08900A94-8E60-4BC6-9876-0093FF8EB951}" dt="2024-05-21T12:26:52.840" v="616" actId="6549"/>
          <ac:spMkLst>
            <pc:docMk/>
            <pc:sldMk cId="3346377577" sldId="266"/>
            <ac:spMk id="2" creationId="{74C7CE41-07C4-AB34-9B6B-EA8CBD9E78EA}"/>
          </ac:spMkLst>
        </pc:spChg>
      </pc:sldChg>
      <pc:sldChg chg="modSp new del mod">
        <pc:chgData name="vaishnavinarayana Bombothula" userId="9e6d25f44b5744d0" providerId="LiveId" clId="{08900A94-8E60-4BC6-9876-0093FF8EB951}" dt="2024-05-22T11:48:25.799" v="685" actId="2696"/>
        <pc:sldMkLst>
          <pc:docMk/>
          <pc:sldMk cId="3605538838" sldId="266"/>
        </pc:sldMkLst>
        <pc:spChg chg="mod">
          <ac:chgData name="vaishnavinarayana Bombothula" userId="9e6d25f44b5744d0" providerId="LiveId" clId="{08900A94-8E60-4BC6-9876-0093FF8EB951}" dt="2024-05-22T11:48:17.676" v="684" actId="6549"/>
          <ac:spMkLst>
            <pc:docMk/>
            <pc:sldMk cId="3605538838" sldId="266"/>
            <ac:spMk id="2" creationId="{5C150C2A-6214-B6A2-1DA5-407A6114FFDB}"/>
          </ac:spMkLst>
        </pc:spChg>
        <pc:spChg chg="mod">
          <ac:chgData name="vaishnavinarayana Bombothula" userId="9e6d25f44b5744d0" providerId="LiveId" clId="{08900A94-8E60-4BC6-9876-0093FF8EB951}" dt="2024-05-22T11:45:57.893" v="664" actId="14100"/>
          <ac:spMkLst>
            <pc:docMk/>
            <pc:sldMk cId="3605538838" sldId="266"/>
            <ac:spMk id="3" creationId="{428256F5-D080-CA5B-7979-591586EA6947}"/>
          </ac:spMkLst>
        </pc:spChg>
      </pc:sldChg>
      <pc:sldChg chg="new del">
        <pc:chgData name="vaishnavinarayana Bombothula" userId="9e6d25f44b5744d0" providerId="LiveId" clId="{08900A94-8E60-4BC6-9876-0093FF8EB951}" dt="2024-05-21T12:25:22.269" v="591" actId="47"/>
        <pc:sldMkLst>
          <pc:docMk/>
          <pc:sldMk cId="3658080287" sldId="266"/>
        </pc:sldMkLst>
      </pc:sldChg>
      <pc:sldChg chg="addSp modSp new mod">
        <pc:chgData name="vaishnavinarayana Bombothula" userId="9e6d25f44b5744d0" providerId="LiveId" clId="{08900A94-8E60-4BC6-9876-0093FF8EB951}" dt="2024-05-24T11:27:27.786" v="2132" actId="2711"/>
        <pc:sldMkLst>
          <pc:docMk/>
          <pc:sldMk cId="3891846522" sldId="266"/>
        </pc:sldMkLst>
        <pc:spChg chg="mod">
          <ac:chgData name="vaishnavinarayana Bombothula" userId="9e6d25f44b5744d0" providerId="LiveId" clId="{08900A94-8E60-4BC6-9876-0093FF8EB951}" dt="2024-05-23T08:01:02.817" v="1504" actId="20577"/>
          <ac:spMkLst>
            <pc:docMk/>
            <pc:sldMk cId="3891846522" sldId="266"/>
            <ac:spMk id="2" creationId="{C323502E-28D5-46C8-9344-FA70A695A143}"/>
          </ac:spMkLst>
        </pc:spChg>
        <pc:spChg chg="mod">
          <ac:chgData name="vaishnavinarayana Bombothula" userId="9e6d25f44b5744d0" providerId="LiveId" clId="{08900A94-8E60-4BC6-9876-0093FF8EB951}" dt="2024-05-24T11:27:27.786" v="2132" actId="2711"/>
          <ac:spMkLst>
            <pc:docMk/>
            <pc:sldMk cId="3891846522" sldId="266"/>
            <ac:spMk id="3" creationId="{F094F15F-339C-98D6-3B2E-26D3AF5E3D6B}"/>
          </ac:spMkLst>
        </pc:spChg>
        <pc:picChg chg="add mod">
          <ac:chgData name="vaishnavinarayana Bombothula" userId="9e6d25f44b5744d0" providerId="LiveId" clId="{08900A94-8E60-4BC6-9876-0093FF8EB951}" dt="2024-05-24T11:20:31.515" v="1542" actId="1076"/>
          <ac:picMkLst>
            <pc:docMk/>
            <pc:sldMk cId="3891846522" sldId="266"/>
            <ac:picMk id="5" creationId="{2EFB3CAE-8D9C-6755-9D5A-3065ABAC61C0}"/>
          </ac:picMkLst>
        </pc:picChg>
      </pc:sldChg>
      <pc:sldChg chg="new del">
        <pc:chgData name="vaishnavinarayana Bombothula" userId="9e6d25f44b5744d0" providerId="LiveId" clId="{08900A94-8E60-4BC6-9876-0093FF8EB951}" dt="2024-05-21T12:24:55.983" v="590" actId="47"/>
        <pc:sldMkLst>
          <pc:docMk/>
          <pc:sldMk cId="1771621195" sldId="267"/>
        </pc:sldMkLst>
      </pc:sldChg>
      <pc:sldChg chg="modSp new mod">
        <pc:chgData name="vaishnavinarayana Bombothula" userId="9e6d25f44b5744d0" providerId="LiveId" clId="{08900A94-8E60-4BC6-9876-0093FF8EB951}" dt="2024-05-24T11:22:26.950" v="1565"/>
        <pc:sldMkLst>
          <pc:docMk/>
          <pc:sldMk cId="3758944717" sldId="267"/>
        </pc:sldMkLst>
        <pc:spChg chg="mod">
          <ac:chgData name="vaishnavinarayana Bombothula" userId="9e6d25f44b5744d0" providerId="LiveId" clId="{08900A94-8E60-4BC6-9876-0093FF8EB951}" dt="2024-05-24T11:20:59.035" v="1560" actId="20577"/>
          <ac:spMkLst>
            <pc:docMk/>
            <pc:sldMk cId="3758944717" sldId="267"/>
            <ac:spMk id="2" creationId="{83AE50F1-A537-20EE-AD6E-8B43DA0EDBF4}"/>
          </ac:spMkLst>
        </pc:spChg>
        <pc:spChg chg="mod">
          <ac:chgData name="vaishnavinarayana Bombothula" userId="9e6d25f44b5744d0" providerId="LiveId" clId="{08900A94-8E60-4BC6-9876-0093FF8EB951}" dt="2024-05-24T11:22:26.950" v="1565"/>
          <ac:spMkLst>
            <pc:docMk/>
            <pc:sldMk cId="3758944717" sldId="267"/>
            <ac:spMk id="3" creationId="{C63C033C-FBD1-7BBE-24B3-2B9DBBDB410A}"/>
          </ac:spMkLst>
        </pc:spChg>
      </pc:sldChg>
      <pc:sldChg chg="addSp modSp new del mod">
        <pc:chgData name="vaishnavinarayana Bombothula" userId="9e6d25f44b5744d0" providerId="LiveId" clId="{08900A94-8E60-4BC6-9876-0093FF8EB951}" dt="2024-05-22T14:19:15.121" v="1460" actId="2696"/>
        <pc:sldMkLst>
          <pc:docMk/>
          <pc:sldMk cId="3805379153" sldId="267"/>
        </pc:sldMkLst>
        <pc:spChg chg="mod">
          <ac:chgData name="vaishnavinarayana Bombothula" userId="9e6d25f44b5744d0" providerId="LiveId" clId="{08900A94-8E60-4BC6-9876-0093FF8EB951}" dt="2024-05-22T14:17:35.155" v="1455" actId="14100"/>
          <ac:spMkLst>
            <pc:docMk/>
            <pc:sldMk cId="3805379153" sldId="267"/>
            <ac:spMk id="2" creationId="{CE143C83-3C81-D041-5D9A-4B1063191598}"/>
          </ac:spMkLst>
        </pc:spChg>
        <pc:picChg chg="add mod">
          <ac:chgData name="vaishnavinarayana Bombothula" userId="9e6d25f44b5744d0" providerId="LiveId" clId="{08900A94-8E60-4BC6-9876-0093FF8EB951}" dt="2024-05-22T11:56:07.085" v="794" actId="1076"/>
          <ac:picMkLst>
            <pc:docMk/>
            <pc:sldMk cId="3805379153" sldId="267"/>
            <ac:picMk id="4" creationId="{8EB5FB70-F4C9-190F-5A49-C6C49B5F59C6}"/>
          </ac:picMkLst>
        </pc:picChg>
      </pc:sldChg>
      <pc:sldChg chg="modSp new mod">
        <pc:chgData name="vaishnavinarayana Bombothula" userId="9e6d25f44b5744d0" providerId="LiveId" clId="{08900A94-8E60-4BC6-9876-0093FF8EB951}" dt="2024-05-24T11:41:57.711" v="2311" actId="122"/>
        <pc:sldMkLst>
          <pc:docMk/>
          <pc:sldMk cId="1463293701" sldId="268"/>
        </pc:sldMkLst>
        <pc:spChg chg="mod">
          <ac:chgData name="vaishnavinarayana Bombothula" userId="9e6d25f44b5744d0" providerId="LiveId" clId="{08900A94-8E60-4BC6-9876-0093FF8EB951}" dt="2024-05-24T11:41:57.711" v="2311" actId="122"/>
          <ac:spMkLst>
            <pc:docMk/>
            <pc:sldMk cId="1463293701" sldId="268"/>
            <ac:spMk id="2" creationId="{A48F262A-D43E-1A47-D246-FB6778FBB257}"/>
          </ac:spMkLst>
        </pc:spChg>
        <pc:spChg chg="mod">
          <ac:chgData name="vaishnavinarayana Bombothula" userId="9e6d25f44b5744d0" providerId="LiveId" clId="{08900A94-8E60-4BC6-9876-0093FF8EB951}" dt="2024-05-24T11:31:22.250" v="2189" actId="14100"/>
          <ac:spMkLst>
            <pc:docMk/>
            <pc:sldMk cId="1463293701" sldId="268"/>
            <ac:spMk id="3" creationId="{A69AE1CD-8239-B5BF-3B4D-A72911614032}"/>
          </ac:spMkLst>
        </pc:spChg>
      </pc:sldChg>
      <pc:sldChg chg="modSp new del mod">
        <pc:chgData name="vaishnavinarayana Bombothula" userId="9e6d25f44b5744d0" providerId="LiveId" clId="{08900A94-8E60-4BC6-9876-0093FF8EB951}" dt="2024-05-24T11:28:03.167" v="2135" actId="2696"/>
        <pc:sldMkLst>
          <pc:docMk/>
          <pc:sldMk cId="2790719773" sldId="268"/>
        </pc:sldMkLst>
        <pc:spChg chg="mod">
          <ac:chgData name="vaishnavinarayana Bombothula" userId="9e6d25f44b5744d0" providerId="LiveId" clId="{08900A94-8E60-4BC6-9876-0093FF8EB951}" dt="2024-05-24T11:26:48.327" v="2129" actId="20577"/>
          <ac:spMkLst>
            <pc:docMk/>
            <pc:sldMk cId="2790719773" sldId="268"/>
            <ac:spMk id="2" creationId="{6A3FE86A-C41F-479C-8435-75AEB68F8169}"/>
          </ac:spMkLst>
        </pc:spChg>
        <pc:spChg chg="mod">
          <ac:chgData name="vaishnavinarayana Bombothula" userId="9e6d25f44b5744d0" providerId="LiveId" clId="{08900A94-8E60-4BC6-9876-0093FF8EB951}" dt="2024-05-24T11:27:04.970" v="2130" actId="2711"/>
          <ac:spMkLst>
            <pc:docMk/>
            <pc:sldMk cId="2790719773" sldId="268"/>
            <ac:spMk id="3" creationId="{A8E11C5A-2580-7DE7-D7C9-D9BC51A7083F}"/>
          </ac:spMkLst>
        </pc:spChg>
      </pc:sldChg>
      <pc:sldChg chg="modSp new mod">
        <pc:chgData name="vaishnavinarayana Bombothula" userId="9e6d25f44b5744d0" providerId="LiveId" clId="{08900A94-8E60-4BC6-9876-0093FF8EB951}" dt="2024-05-24T11:42:06.773" v="2312" actId="122"/>
        <pc:sldMkLst>
          <pc:docMk/>
          <pc:sldMk cId="3106396244" sldId="269"/>
        </pc:sldMkLst>
        <pc:spChg chg="mod">
          <ac:chgData name="vaishnavinarayana Bombothula" userId="9e6d25f44b5744d0" providerId="LiveId" clId="{08900A94-8E60-4BC6-9876-0093FF8EB951}" dt="2024-05-24T11:42:06.773" v="2312" actId="122"/>
          <ac:spMkLst>
            <pc:docMk/>
            <pc:sldMk cId="3106396244" sldId="269"/>
            <ac:spMk id="2" creationId="{009CB995-B7DA-0D69-7D77-96FEE2E0E99C}"/>
          </ac:spMkLst>
        </pc:spChg>
        <pc:spChg chg="mod">
          <ac:chgData name="vaishnavinarayana Bombothula" userId="9e6d25f44b5744d0" providerId="LiveId" clId="{08900A94-8E60-4BC6-9876-0093FF8EB951}" dt="2024-05-24T11:34:42.868" v="2231" actId="12"/>
          <ac:spMkLst>
            <pc:docMk/>
            <pc:sldMk cId="3106396244" sldId="269"/>
            <ac:spMk id="3" creationId="{5399A1C9-16C7-5471-43B1-BCFF07136FF4}"/>
          </ac:spMkLst>
        </pc:spChg>
      </pc:sldChg>
      <pc:sldChg chg="modSp new mod">
        <pc:chgData name="vaishnavinarayana Bombothula" userId="9e6d25f44b5744d0" providerId="LiveId" clId="{08900A94-8E60-4BC6-9876-0093FF8EB951}" dt="2024-05-24T11:42:13.104" v="2313" actId="122"/>
        <pc:sldMkLst>
          <pc:docMk/>
          <pc:sldMk cId="3249773568" sldId="270"/>
        </pc:sldMkLst>
        <pc:spChg chg="mod">
          <ac:chgData name="vaishnavinarayana Bombothula" userId="9e6d25f44b5744d0" providerId="LiveId" clId="{08900A94-8E60-4BC6-9876-0093FF8EB951}" dt="2024-05-24T11:42:13.104" v="2313" actId="122"/>
          <ac:spMkLst>
            <pc:docMk/>
            <pc:sldMk cId="3249773568" sldId="270"/>
            <ac:spMk id="2" creationId="{2971FEEC-12A9-1735-D1A2-73AAD5BA1CC4}"/>
          </ac:spMkLst>
        </pc:spChg>
        <pc:spChg chg="mod">
          <ac:chgData name="vaishnavinarayana Bombothula" userId="9e6d25f44b5744d0" providerId="LiveId" clId="{08900A94-8E60-4BC6-9876-0093FF8EB951}" dt="2024-05-24T11:37:24.236" v="2253" actId="20577"/>
          <ac:spMkLst>
            <pc:docMk/>
            <pc:sldMk cId="3249773568" sldId="270"/>
            <ac:spMk id="3" creationId="{6F72E2F5-D614-90CF-9169-86FBB69281EF}"/>
          </ac:spMkLst>
        </pc:spChg>
      </pc:sldChg>
      <pc:sldChg chg="modSp new mod">
        <pc:chgData name="vaishnavinarayana Bombothula" userId="9e6d25f44b5744d0" providerId="LiveId" clId="{08900A94-8E60-4BC6-9876-0093FF8EB951}" dt="2024-05-24T11:42:18.260" v="2314" actId="122"/>
        <pc:sldMkLst>
          <pc:docMk/>
          <pc:sldMk cId="245145341" sldId="271"/>
        </pc:sldMkLst>
        <pc:spChg chg="mod">
          <ac:chgData name="vaishnavinarayana Bombothula" userId="9e6d25f44b5744d0" providerId="LiveId" clId="{08900A94-8E60-4BC6-9876-0093FF8EB951}" dt="2024-05-24T11:42:18.260" v="2314" actId="122"/>
          <ac:spMkLst>
            <pc:docMk/>
            <pc:sldMk cId="245145341" sldId="271"/>
            <ac:spMk id="2" creationId="{A0845575-406A-1A16-3C23-D2012E3410E1}"/>
          </ac:spMkLst>
        </pc:spChg>
        <pc:spChg chg="mod">
          <ac:chgData name="vaishnavinarayana Bombothula" userId="9e6d25f44b5744d0" providerId="LiveId" clId="{08900A94-8E60-4BC6-9876-0093FF8EB951}" dt="2024-05-24T11:39:38.068" v="2285" actId="2711"/>
          <ac:spMkLst>
            <pc:docMk/>
            <pc:sldMk cId="245145341" sldId="271"/>
            <ac:spMk id="3" creationId="{CAE2F0EC-34CB-EB2A-B2A9-461711458015}"/>
          </ac:spMkLst>
        </pc:spChg>
      </pc:sldChg>
      <pc:sldChg chg="new del">
        <pc:chgData name="vaishnavinarayana Bombothula" userId="9e6d25f44b5744d0" providerId="LiveId" clId="{08900A94-8E60-4BC6-9876-0093FF8EB951}" dt="2024-05-24T11:40:11.321" v="2287" actId="2696"/>
        <pc:sldMkLst>
          <pc:docMk/>
          <pc:sldMk cId="1952218030" sldId="272"/>
        </pc:sldMkLst>
      </pc:sldChg>
      <pc:sldChg chg="modSp new mod">
        <pc:chgData name="vaishnavinarayana Bombothula" userId="9e6d25f44b5744d0" providerId="LiveId" clId="{08900A94-8E60-4BC6-9876-0093FF8EB951}" dt="2024-05-24T11:41:42.823" v="2310" actId="20577"/>
        <pc:sldMkLst>
          <pc:docMk/>
          <pc:sldMk cId="3237291901" sldId="272"/>
        </pc:sldMkLst>
        <pc:spChg chg="mod">
          <ac:chgData name="vaishnavinarayana Bombothula" userId="9e6d25f44b5744d0" providerId="LiveId" clId="{08900A94-8E60-4BC6-9876-0093FF8EB951}" dt="2024-05-24T11:41:42.823" v="2310" actId="20577"/>
          <ac:spMkLst>
            <pc:docMk/>
            <pc:sldMk cId="3237291901" sldId="272"/>
            <ac:spMk id="2" creationId="{52638710-0ECE-C90D-0F4F-57789ACB6529}"/>
          </ac:spMkLst>
        </pc:spChg>
      </pc:sldChg>
    </pc:docChg>
  </pc:docChgLst>
  <pc:docChgLst>
    <pc:chgData name="vaishnavinarayana Bombothula" userId="9e6d25f44b5744d0" providerId="LiveId" clId="{A61042C0-1AE8-4C8A-9D92-9116E26B5714}"/>
    <pc:docChg chg="undo redo custSel addSld delSld modSld sldOrd">
      <pc:chgData name="vaishnavinarayana Bombothula" userId="9e6d25f44b5744d0" providerId="LiveId" clId="{A61042C0-1AE8-4C8A-9D92-9116E26B5714}" dt="2024-05-31T19:19:00.002" v="1762" actId="113"/>
      <pc:docMkLst>
        <pc:docMk/>
      </pc:docMkLst>
      <pc:sldChg chg="modSp mod">
        <pc:chgData name="vaishnavinarayana Bombothula" userId="9e6d25f44b5744d0" providerId="LiveId" clId="{A61042C0-1AE8-4C8A-9D92-9116E26B5714}" dt="2024-05-31T17:40:40.696" v="1745" actId="113"/>
        <pc:sldMkLst>
          <pc:docMk/>
          <pc:sldMk cId="1513179391" sldId="258"/>
        </pc:sldMkLst>
        <pc:spChg chg="mod">
          <ac:chgData name="vaishnavinarayana Bombothula" userId="9e6d25f44b5744d0" providerId="LiveId" clId="{A61042C0-1AE8-4C8A-9D92-9116E26B5714}" dt="2024-05-31T17:40:40.696" v="1745" actId="113"/>
          <ac:spMkLst>
            <pc:docMk/>
            <pc:sldMk cId="1513179391" sldId="258"/>
            <ac:spMk id="2" creationId="{71650047-487C-FBE0-1631-8E2339EA6B42}"/>
          </ac:spMkLst>
        </pc:spChg>
        <pc:spChg chg="mod">
          <ac:chgData name="vaishnavinarayana Bombothula" userId="9e6d25f44b5744d0" providerId="LiveId" clId="{A61042C0-1AE8-4C8A-9D92-9116E26B5714}" dt="2024-05-31T15:28:40.260" v="396" actId="20577"/>
          <ac:spMkLst>
            <pc:docMk/>
            <pc:sldMk cId="1513179391" sldId="258"/>
            <ac:spMk id="3" creationId="{B65CE548-26B6-FA6F-5BBF-24B4530D4F38}"/>
          </ac:spMkLst>
        </pc:spChg>
      </pc:sldChg>
      <pc:sldChg chg="modSp mod">
        <pc:chgData name="vaishnavinarayana Bombothula" userId="9e6d25f44b5744d0" providerId="LiveId" clId="{A61042C0-1AE8-4C8A-9D92-9116E26B5714}" dt="2024-05-31T17:40:23.449" v="1743" actId="113"/>
        <pc:sldMkLst>
          <pc:docMk/>
          <pc:sldMk cId="3031227699" sldId="259"/>
        </pc:sldMkLst>
        <pc:spChg chg="mod">
          <ac:chgData name="vaishnavinarayana Bombothula" userId="9e6d25f44b5744d0" providerId="LiveId" clId="{A61042C0-1AE8-4C8A-9D92-9116E26B5714}" dt="2024-05-31T17:40:23.449" v="1743" actId="113"/>
          <ac:spMkLst>
            <pc:docMk/>
            <pc:sldMk cId="3031227699" sldId="259"/>
            <ac:spMk id="2" creationId="{7D6DAEBB-4424-4341-A2B5-5D20D2B9DE03}"/>
          </ac:spMkLst>
        </pc:spChg>
        <pc:spChg chg="mod">
          <ac:chgData name="vaishnavinarayana Bombothula" userId="9e6d25f44b5744d0" providerId="LiveId" clId="{A61042C0-1AE8-4C8A-9D92-9116E26B5714}" dt="2024-05-31T15:36:03.102" v="446" actId="255"/>
          <ac:spMkLst>
            <pc:docMk/>
            <pc:sldMk cId="3031227699" sldId="259"/>
            <ac:spMk id="3" creationId="{88A62EE1-A088-915B-C689-6B1B10BAF942}"/>
          </ac:spMkLst>
        </pc:spChg>
      </pc:sldChg>
      <pc:sldChg chg="addSp modSp mod">
        <pc:chgData name="vaishnavinarayana Bombothula" userId="9e6d25f44b5744d0" providerId="LiveId" clId="{A61042C0-1AE8-4C8A-9D92-9116E26B5714}" dt="2024-05-31T17:40:30.235" v="1744" actId="113"/>
        <pc:sldMkLst>
          <pc:docMk/>
          <pc:sldMk cId="1314859786" sldId="260"/>
        </pc:sldMkLst>
        <pc:spChg chg="mod">
          <ac:chgData name="vaishnavinarayana Bombothula" userId="9e6d25f44b5744d0" providerId="LiveId" clId="{A61042C0-1AE8-4C8A-9D92-9116E26B5714}" dt="2024-05-31T17:40:30.235" v="1744" actId="113"/>
          <ac:spMkLst>
            <pc:docMk/>
            <pc:sldMk cId="1314859786" sldId="260"/>
            <ac:spMk id="2" creationId="{C61C598F-C8DB-640F-4EA7-9769467199CA}"/>
          </ac:spMkLst>
        </pc:spChg>
        <pc:picChg chg="add mod">
          <ac:chgData name="vaishnavinarayana Bombothula" userId="9e6d25f44b5744d0" providerId="LiveId" clId="{A61042C0-1AE8-4C8A-9D92-9116E26B5714}" dt="2024-05-31T14:48:39.516" v="36" actId="1076"/>
          <ac:picMkLst>
            <pc:docMk/>
            <pc:sldMk cId="1314859786" sldId="260"/>
            <ac:picMk id="6" creationId="{ED8974AC-0A78-C969-F98C-336FE5226754}"/>
          </ac:picMkLst>
        </pc:picChg>
      </pc:sldChg>
      <pc:sldChg chg="modSp mod">
        <pc:chgData name="vaishnavinarayana Bombothula" userId="9e6d25f44b5744d0" providerId="LiveId" clId="{A61042C0-1AE8-4C8A-9D92-9116E26B5714}" dt="2024-05-31T17:40:50.648" v="1746" actId="113"/>
        <pc:sldMkLst>
          <pc:docMk/>
          <pc:sldMk cId="3431283346" sldId="261"/>
        </pc:sldMkLst>
        <pc:spChg chg="mod">
          <ac:chgData name="vaishnavinarayana Bombothula" userId="9e6d25f44b5744d0" providerId="LiveId" clId="{A61042C0-1AE8-4C8A-9D92-9116E26B5714}" dt="2024-05-31T17:40:50.648" v="1746" actId="113"/>
          <ac:spMkLst>
            <pc:docMk/>
            <pc:sldMk cId="3431283346" sldId="261"/>
            <ac:spMk id="2" creationId="{C834CDE0-D3BE-9A48-E1A0-39A59B2ABCCB}"/>
          </ac:spMkLst>
        </pc:spChg>
        <pc:spChg chg="mod">
          <ac:chgData name="vaishnavinarayana Bombothula" userId="9e6d25f44b5744d0" providerId="LiveId" clId="{A61042C0-1AE8-4C8A-9D92-9116E26B5714}" dt="2024-05-31T15:32:52.978" v="443" actId="20577"/>
          <ac:spMkLst>
            <pc:docMk/>
            <pc:sldMk cId="3431283346" sldId="261"/>
            <ac:spMk id="8" creationId="{8F94C97A-2F94-027C-A48C-99DF9FB84CA4}"/>
          </ac:spMkLst>
        </pc:spChg>
        <pc:spChg chg="mod">
          <ac:chgData name="vaishnavinarayana Bombothula" userId="9e6d25f44b5744d0" providerId="LiveId" clId="{A61042C0-1AE8-4C8A-9D92-9116E26B5714}" dt="2024-05-31T15:33:44.514" v="445" actId="255"/>
          <ac:spMkLst>
            <pc:docMk/>
            <pc:sldMk cId="3431283346" sldId="261"/>
            <ac:spMk id="9" creationId="{CD930DF5-0343-FEC3-87EF-88D3BEF614B4}"/>
          </ac:spMkLst>
        </pc:spChg>
      </pc:sldChg>
      <pc:sldChg chg="del">
        <pc:chgData name="vaishnavinarayana Bombothula" userId="9e6d25f44b5744d0" providerId="LiveId" clId="{A61042C0-1AE8-4C8A-9D92-9116E26B5714}" dt="2024-05-31T15:24:45.431" v="346" actId="2696"/>
        <pc:sldMkLst>
          <pc:docMk/>
          <pc:sldMk cId="1942330941" sldId="262"/>
        </pc:sldMkLst>
      </pc:sldChg>
      <pc:sldChg chg="modSp mod">
        <pc:chgData name="vaishnavinarayana Bombothula" userId="9e6d25f44b5744d0" providerId="LiveId" clId="{A61042C0-1AE8-4C8A-9D92-9116E26B5714}" dt="2024-05-31T17:41:07.192" v="1748" actId="113"/>
        <pc:sldMkLst>
          <pc:docMk/>
          <pc:sldMk cId="3072429769" sldId="263"/>
        </pc:sldMkLst>
        <pc:spChg chg="mod">
          <ac:chgData name="vaishnavinarayana Bombothula" userId="9e6d25f44b5744d0" providerId="LiveId" clId="{A61042C0-1AE8-4C8A-9D92-9116E26B5714}" dt="2024-05-31T17:41:01.429" v="1747" actId="113"/>
          <ac:spMkLst>
            <pc:docMk/>
            <pc:sldMk cId="3072429769" sldId="263"/>
            <ac:spMk id="2" creationId="{E99BE766-F3B1-E90E-B7A6-2958341F154C}"/>
          </ac:spMkLst>
        </pc:spChg>
        <pc:spChg chg="mod">
          <ac:chgData name="vaishnavinarayana Bombothula" userId="9e6d25f44b5744d0" providerId="LiveId" clId="{A61042C0-1AE8-4C8A-9D92-9116E26B5714}" dt="2024-05-31T17:41:07.192" v="1748" actId="113"/>
          <ac:spMkLst>
            <pc:docMk/>
            <pc:sldMk cId="3072429769" sldId="263"/>
            <ac:spMk id="3" creationId="{A7B8A621-BBF3-1E6E-328E-D5886F5540CA}"/>
          </ac:spMkLst>
        </pc:spChg>
      </pc:sldChg>
      <pc:sldChg chg="modSp mod">
        <pc:chgData name="vaishnavinarayana Bombothula" userId="9e6d25f44b5744d0" providerId="LiveId" clId="{A61042C0-1AE8-4C8A-9D92-9116E26B5714}" dt="2024-05-31T17:41:17.265" v="1749" actId="113"/>
        <pc:sldMkLst>
          <pc:docMk/>
          <pc:sldMk cId="2351741635" sldId="264"/>
        </pc:sldMkLst>
        <pc:spChg chg="mod">
          <ac:chgData name="vaishnavinarayana Bombothula" userId="9e6d25f44b5744d0" providerId="LiveId" clId="{A61042C0-1AE8-4C8A-9D92-9116E26B5714}" dt="2024-05-31T17:41:17.265" v="1749" actId="113"/>
          <ac:spMkLst>
            <pc:docMk/>
            <pc:sldMk cId="2351741635" sldId="264"/>
            <ac:spMk id="2" creationId="{D0BABD6A-EAA5-0D10-DDC4-A2D43774DA16}"/>
          </ac:spMkLst>
        </pc:spChg>
      </pc:sldChg>
      <pc:sldChg chg="modSp mod">
        <pc:chgData name="vaishnavinarayana Bombothula" userId="9e6d25f44b5744d0" providerId="LiveId" clId="{A61042C0-1AE8-4C8A-9D92-9116E26B5714}" dt="2024-05-31T19:19:00.002" v="1762" actId="113"/>
        <pc:sldMkLst>
          <pc:docMk/>
          <pc:sldMk cId="4012923855" sldId="265"/>
        </pc:sldMkLst>
        <pc:spChg chg="mod">
          <ac:chgData name="vaishnavinarayana Bombothula" userId="9e6d25f44b5744d0" providerId="LiveId" clId="{A61042C0-1AE8-4C8A-9D92-9116E26B5714}" dt="2024-05-31T19:19:00.002" v="1762" actId="113"/>
          <ac:spMkLst>
            <pc:docMk/>
            <pc:sldMk cId="4012923855" sldId="265"/>
            <ac:spMk id="2" creationId="{3BDB1797-CFB0-52DD-1344-E9BD77B539AE}"/>
          </ac:spMkLst>
        </pc:spChg>
      </pc:sldChg>
      <pc:sldChg chg="modSp mod">
        <pc:chgData name="vaishnavinarayana Bombothula" userId="9e6d25f44b5744d0" providerId="LiveId" clId="{A61042C0-1AE8-4C8A-9D92-9116E26B5714}" dt="2024-05-31T17:41:22.946" v="1750" actId="113"/>
        <pc:sldMkLst>
          <pc:docMk/>
          <pc:sldMk cId="3891846522" sldId="266"/>
        </pc:sldMkLst>
        <pc:spChg chg="mod">
          <ac:chgData name="vaishnavinarayana Bombothula" userId="9e6d25f44b5744d0" providerId="LiveId" clId="{A61042C0-1AE8-4C8A-9D92-9116E26B5714}" dt="2024-05-31T17:41:22.946" v="1750" actId="113"/>
          <ac:spMkLst>
            <pc:docMk/>
            <pc:sldMk cId="3891846522" sldId="266"/>
            <ac:spMk id="2" creationId="{C323502E-28D5-46C8-9344-FA70A695A143}"/>
          </ac:spMkLst>
        </pc:spChg>
        <pc:picChg chg="mod">
          <ac:chgData name="vaishnavinarayana Bombothula" userId="9e6d25f44b5744d0" providerId="LiveId" clId="{A61042C0-1AE8-4C8A-9D92-9116E26B5714}" dt="2024-05-31T17:26:55.603" v="1662" actId="1076"/>
          <ac:picMkLst>
            <pc:docMk/>
            <pc:sldMk cId="3891846522" sldId="266"/>
            <ac:picMk id="5" creationId="{2EFB3CAE-8D9C-6755-9D5A-3065ABAC61C0}"/>
          </ac:picMkLst>
        </pc:picChg>
      </pc:sldChg>
      <pc:sldChg chg="modSp del mod">
        <pc:chgData name="vaishnavinarayana Bombothula" userId="9e6d25f44b5744d0" providerId="LiveId" clId="{A61042C0-1AE8-4C8A-9D92-9116E26B5714}" dt="2024-05-31T15:23:45.276" v="331" actId="2696"/>
        <pc:sldMkLst>
          <pc:docMk/>
          <pc:sldMk cId="3758944717" sldId="267"/>
        </pc:sldMkLst>
        <pc:spChg chg="mod">
          <ac:chgData name="vaishnavinarayana Bombothula" userId="9e6d25f44b5744d0" providerId="LiveId" clId="{A61042C0-1AE8-4C8A-9D92-9116E26B5714}" dt="2024-05-31T15:23:26.422" v="329" actId="20577"/>
          <ac:spMkLst>
            <pc:docMk/>
            <pc:sldMk cId="3758944717" sldId="267"/>
            <ac:spMk id="2" creationId="{83AE50F1-A537-20EE-AD6E-8B43DA0EDBF4}"/>
          </ac:spMkLst>
        </pc:spChg>
        <pc:spChg chg="mod">
          <ac:chgData name="vaishnavinarayana Bombothula" userId="9e6d25f44b5744d0" providerId="LiveId" clId="{A61042C0-1AE8-4C8A-9D92-9116E26B5714}" dt="2024-05-31T15:23:42.972" v="330" actId="255"/>
          <ac:spMkLst>
            <pc:docMk/>
            <pc:sldMk cId="3758944717" sldId="267"/>
            <ac:spMk id="3" creationId="{C63C033C-FBD1-7BBE-24B3-2B9DBBDB410A}"/>
          </ac:spMkLst>
        </pc:spChg>
      </pc:sldChg>
      <pc:sldChg chg="modSp mod">
        <pc:chgData name="vaishnavinarayana Bombothula" userId="9e6d25f44b5744d0" providerId="LiveId" clId="{A61042C0-1AE8-4C8A-9D92-9116E26B5714}" dt="2024-05-31T17:42:03.574" v="1756" actId="122"/>
        <pc:sldMkLst>
          <pc:docMk/>
          <pc:sldMk cId="1463293701" sldId="268"/>
        </pc:sldMkLst>
        <pc:spChg chg="mod">
          <ac:chgData name="vaishnavinarayana Bombothula" userId="9e6d25f44b5744d0" providerId="LiveId" clId="{A61042C0-1AE8-4C8A-9D92-9116E26B5714}" dt="2024-05-31T17:42:03.574" v="1756" actId="122"/>
          <ac:spMkLst>
            <pc:docMk/>
            <pc:sldMk cId="1463293701" sldId="268"/>
            <ac:spMk id="2" creationId="{A48F262A-D43E-1A47-D246-FB6778FBB257}"/>
          </ac:spMkLst>
        </pc:spChg>
      </pc:sldChg>
      <pc:sldChg chg="modSp mod">
        <pc:chgData name="vaishnavinarayana Bombothula" userId="9e6d25f44b5744d0" providerId="LiveId" clId="{A61042C0-1AE8-4C8A-9D92-9116E26B5714}" dt="2024-05-31T17:41:54.908" v="1754" actId="20577"/>
        <pc:sldMkLst>
          <pc:docMk/>
          <pc:sldMk cId="3106396244" sldId="269"/>
        </pc:sldMkLst>
        <pc:spChg chg="mod">
          <ac:chgData name="vaishnavinarayana Bombothula" userId="9e6d25f44b5744d0" providerId="LiveId" clId="{A61042C0-1AE8-4C8A-9D92-9116E26B5714}" dt="2024-05-31T17:41:54.908" v="1754" actId="20577"/>
          <ac:spMkLst>
            <pc:docMk/>
            <pc:sldMk cId="3106396244" sldId="269"/>
            <ac:spMk id="2" creationId="{009CB995-B7DA-0D69-7D77-96FEE2E0E99C}"/>
          </ac:spMkLst>
        </pc:spChg>
        <pc:spChg chg="mod">
          <ac:chgData name="vaishnavinarayana Bombothula" userId="9e6d25f44b5744d0" providerId="LiveId" clId="{A61042C0-1AE8-4C8A-9D92-9116E26B5714}" dt="2024-05-31T17:26:38.423" v="1661" actId="20577"/>
          <ac:spMkLst>
            <pc:docMk/>
            <pc:sldMk cId="3106396244" sldId="269"/>
            <ac:spMk id="3" creationId="{5399A1C9-16C7-5471-43B1-BCFF07136FF4}"/>
          </ac:spMkLst>
        </pc:spChg>
      </pc:sldChg>
      <pc:sldChg chg="modSp mod">
        <pc:chgData name="vaishnavinarayana Bombothula" userId="9e6d25f44b5744d0" providerId="LiveId" clId="{A61042C0-1AE8-4C8A-9D92-9116E26B5714}" dt="2024-05-31T17:42:12.798" v="1758" actId="20577"/>
        <pc:sldMkLst>
          <pc:docMk/>
          <pc:sldMk cId="3249773568" sldId="270"/>
        </pc:sldMkLst>
        <pc:spChg chg="mod">
          <ac:chgData name="vaishnavinarayana Bombothula" userId="9e6d25f44b5744d0" providerId="LiveId" clId="{A61042C0-1AE8-4C8A-9D92-9116E26B5714}" dt="2024-05-31T17:42:12.798" v="1758" actId="20577"/>
          <ac:spMkLst>
            <pc:docMk/>
            <pc:sldMk cId="3249773568" sldId="270"/>
            <ac:spMk id="2" creationId="{2971FEEC-12A9-1735-D1A2-73AAD5BA1CC4}"/>
          </ac:spMkLst>
        </pc:spChg>
      </pc:sldChg>
      <pc:sldChg chg="modSp mod">
        <pc:chgData name="vaishnavinarayana Bombothula" userId="9e6d25f44b5744d0" providerId="LiveId" clId="{A61042C0-1AE8-4C8A-9D92-9116E26B5714}" dt="2024-05-31T17:42:23.763" v="1760" actId="20577"/>
        <pc:sldMkLst>
          <pc:docMk/>
          <pc:sldMk cId="245145341" sldId="271"/>
        </pc:sldMkLst>
        <pc:spChg chg="mod">
          <ac:chgData name="vaishnavinarayana Bombothula" userId="9e6d25f44b5744d0" providerId="LiveId" clId="{A61042C0-1AE8-4C8A-9D92-9116E26B5714}" dt="2024-05-31T17:42:23.763" v="1760" actId="20577"/>
          <ac:spMkLst>
            <pc:docMk/>
            <pc:sldMk cId="245145341" sldId="271"/>
            <ac:spMk id="2" creationId="{A0845575-406A-1A16-3C23-D2012E3410E1}"/>
          </ac:spMkLst>
        </pc:spChg>
        <pc:spChg chg="mod">
          <ac:chgData name="vaishnavinarayana Bombothula" userId="9e6d25f44b5744d0" providerId="LiveId" clId="{A61042C0-1AE8-4C8A-9D92-9116E26B5714}" dt="2024-05-31T17:27:10.459" v="1664" actId="20577"/>
          <ac:spMkLst>
            <pc:docMk/>
            <pc:sldMk cId="245145341" sldId="271"/>
            <ac:spMk id="3" creationId="{CAE2F0EC-34CB-EB2A-B2A9-461711458015}"/>
          </ac:spMkLst>
        </pc:spChg>
      </pc:sldChg>
      <pc:sldChg chg="addSp modSp new mod">
        <pc:chgData name="vaishnavinarayana Bombothula" userId="9e6d25f44b5744d0" providerId="LiveId" clId="{A61042C0-1AE8-4C8A-9D92-9116E26B5714}" dt="2024-05-31T17:41:29.842" v="1751" actId="113"/>
        <pc:sldMkLst>
          <pc:docMk/>
          <pc:sldMk cId="2457516504" sldId="273"/>
        </pc:sldMkLst>
        <pc:spChg chg="mod">
          <ac:chgData name="vaishnavinarayana Bombothula" userId="9e6d25f44b5744d0" providerId="LiveId" clId="{A61042C0-1AE8-4C8A-9D92-9116E26B5714}" dt="2024-05-31T17:41:29.842" v="1751" actId="113"/>
          <ac:spMkLst>
            <pc:docMk/>
            <pc:sldMk cId="2457516504" sldId="273"/>
            <ac:spMk id="2" creationId="{3A745187-3849-B50F-5973-6C545C9C97A2}"/>
          </ac:spMkLst>
        </pc:spChg>
        <pc:spChg chg="mod">
          <ac:chgData name="vaishnavinarayana Bombothula" userId="9e6d25f44b5744d0" providerId="LiveId" clId="{A61042C0-1AE8-4C8A-9D92-9116E26B5714}" dt="2024-05-31T15:25:40.582" v="351" actId="20577"/>
          <ac:spMkLst>
            <pc:docMk/>
            <pc:sldMk cId="2457516504" sldId="273"/>
            <ac:spMk id="3" creationId="{EE934443-60D6-0A28-2688-F8A4B000624C}"/>
          </ac:spMkLst>
        </pc:spChg>
        <pc:picChg chg="add mod">
          <ac:chgData name="vaishnavinarayana Bombothula" userId="9e6d25f44b5744d0" providerId="LiveId" clId="{A61042C0-1AE8-4C8A-9D92-9116E26B5714}" dt="2024-05-31T15:24:52.146" v="347" actId="1076"/>
          <ac:picMkLst>
            <pc:docMk/>
            <pc:sldMk cId="2457516504" sldId="273"/>
            <ac:picMk id="5" creationId="{93C7816E-721C-896B-9BCF-19338CAF1655}"/>
          </ac:picMkLst>
        </pc:picChg>
      </pc:sldChg>
      <pc:sldChg chg="modSp new del mod">
        <pc:chgData name="vaishnavinarayana Bombothula" userId="9e6d25f44b5744d0" providerId="LiveId" clId="{A61042C0-1AE8-4C8A-9D92-9116E26B5714}" dt="2024-05-31T15:06:04.639" v="172" actId="2696"/>
        <pc:sldMkLst>
          <pc:docMk/>
          <pc:sldMk cId="683701878" sldId="274"/>
        </pc:sldMkLst>
        <pc:spChg chg="mod">
          <ac:chgData name="vaishnavinarayana Bombothula" userId="9e6d25f44b5744d0" providerId="LiveId" clId="{A61042C0-1AE8-4C8A-9D92-9116E26B5714}" dt="2024-05-31T15:05:50.259" v="169" actId="1076"/>
          <ac:spMkLst>
            <pc:docMk/>
            <pc:sldMk cId="683701878" sldId="274"/>
            <ac:spMk id="2" creationId="{65089C44-3DB6-D6E1-9DC6-FDEE3A8971C6}"/>
          </ac:spMkLst>
        </pc:spChg>
        <pc:spChg chg="mod">
          <ac:chgData name="vaishnavinarayana Bombothula" userId="9e6d25f44b5744d0" providerId="LiveId" clId="{A61042C0-1AE8-4C8A-9D92-9116E26B5714}" dt="2024-05-31T15:05:53.658" v="170" actId="14100"/>
          <ac:spMkLst>
            <pc:docMk/>
            <pc:sldMk cId="683701878" sldId="274"/>
            <ac:spMk id="3" creationId="{7BF55720-F641-A8FE-9885-FFFE0973542A}"/>
          </ac:spMkLst>
        </pc:spChg>
      </pc:sldChg>
      <pc:sldChg chg="modSp new del mod ord">
        <pc:chgData name="vaishnavinarayana Bombothula" userId="9e6d25f44b5744d0" providerId="LiveId" clId="{A61042C0-1AE8-4C8A-9D92-9116E26B5714}" dt="2024-05-31T17:27:38.472" v="1665" actId="2696"/>
        <pc:sldMkLst>
          <pc:docMk/>
          <pc:sldMk cId="749694517" sldId="274"/>
        </pc:sldMkLst>
        <pc:spChg chg="mod">
          <ac:chgData name="vaishnavinarayana Bombothula" userId="9e6d25f44b5744d0" providerId="LiveId" clId="{A61042C0-1AE8-4C8A-9D92-9116E26B5714}" dt="2024-05-31T16:10:35.602" v="447" actId="20577"/>
          <ac:spMkLst>
            <pc:docMk/>
            <pc:sldMk cId="749694517" sldId="274"/>
            <ac:spMk id="2" creationId="{C20E46FC-0502-2AC3-2A69-F0814878F46A}"/>
          </ac:spMkLst>
        </pc:spChg>
        <pc:spChg chg="mod">
          <ac:chgData name="vaishnavinarayana Bombothula" userId="9e6d25f44b5744d0" providerId="LiveId" clId="{A61042C0-1AE8-4C8A-9D92-9116E26B5714}" dt="2024-05-31T15:28:04.168" v="390" actId="20577"/>
          <ac:spMkLst>
            <pc:docMk/>
            <pc:sldMk cId="749694517" sldId="274"/>
            <ac:spMk id="3" creationId="{53D91C9C-A603-146C-1AE1-E20910FB5FAA}"/>
          </ac:spMkLst>
        </pc:spChg>
      </pc:sldChg>
      <pc:sldChg chg="new del">
        <pc:chgData name="vaishnavinarayana Bombothula" userId="9e6d25f44b5744d0" providerId="LiveId" clId="{A61042C0-1AE8-4C8A-9D92-9116E26B5714}" dt="2024-05-31T14:53:32.499" v="41" actId="2696"/>
        <pc:sldMkLst>
          <pc:docMk/>
          <pc:sldMk cId="2394500966" sldId="274"/>
        </pc:sldMkLst>
      </pc:sldChg>
      <pc:sldChg chg="new del">
        <pc:chgData name="vaishnavinarayana Bombothula" userId="9e6d25f44b5744d0" providerId="LiveId" clId="{A61042C0-1AE8-4C8A-9D92-9116E26B5714}" dt="2024-05-31T14:53:13.353" v="38" actId="2696"/>
        <pc:sldMkLst>
          <pc:docMk/>
          <pc:sldMk cId="2550922173" sldId="274"/>
        </pc:sldMkLst>
      </pc:sldChg>
      <pc:sldChg chg="modSp new del mod">
        <pc:chgData name="vaishnavinarayana Bombothula" userId="9e6d25f44b5744d0" providerId="LiveId" clId="{A61042C0-1AE8-4C8A-9D92-9116E26B5714}" dt="2024-05-31T15:09:48.618" v="208" actId="2696"/>
        <pc:sldMkLst>
          <pc:docMk/>
          <pc:sldMk cId="1032727010" sldId="275"/>
        </pc:sldMkLst>
        <pc:spChg chg="mod">
          <ac:chgData name="vaishnavinarayana Bombothula" userId="9e6d25f44b5744d0" providerId="LiveId" clId="{A61042C0-1AE8-4C8A-9D92-9116E26B5714}" dt="2024-05-31T15:09:08.537" v="192" actId="20577"/>
          <ac:spMkLst>
            <pc:docMk/>
            <pc:sldMk cId="1032727010" sldId="275"/>
            <ac:spMk id="2" creationId="{79429B11-4F08-8CA4-07A4-3C86630E44FE}"/>
          </ac:spMkLst>
        </pc:spChg>
      </pc:sldChg>
      <pc:sldChg chg="addSp modSp new del mod ord">
        <pc:chgData name="vaishnavinarayana Bombothula" userId="9e6d25f44b5744d0" providerId="LiveId" clId="{A61042C0-1AE8-4C8A-9D92-9116E26B5714}" dt="2024-05-31T16:16:09.389" v="458" actId="2696"/>
        <pc:sldMkLst>
          <pc:docMk/>
          <pc:sldMk cId="1146314979" sldId="275"/>
        </pc:sldMkLst>
        <pc:spChg chg="mod">
          <ac:chgData name="vaishnavinarayana Bombothula" userId="9e6d25f44b5744d0" providerId="LiveId" clId="{A61042C0-1AE8-4C8A-9D92-9116E26B5714}" dt="2024-05-31T15:13:28.500" v="266" actId="27636"/>
          <ac:spMkLst>
            <pc:docMk/>
            <pc:sldMk cId="1146314979" sldId="275"/>
            <ac:spMk id="2" creationId="{A5817C05-1894-BCF0-2A17-7C215A8282D9}"/>
          </ac:spMkLst>
        </pc:spChg>
        <pc:spChg chg="mod">
          <ac:chgData name="vaishnavinarayana Bombothula" userId="9e6d25f44b5744d0" providerId="LiveId" clId="{A61042C0-1AE8-4C8A-9D92-9116E26B5714}" dt="2024-05-31T16:10:56.214" v="451" actId="20577"/>
          <ac:spMkLst>
            <pc:docMk/>
            <pc:sldMk cId="1146314979" sldId="275"/>
            <ac:spMk id="3" creationId="{D3EE68E0-3820-900C-9B95-B7306641C710}"/>
          </ac:spMkLst>
        </pc:spChg>
        <pc:spChg chg="add mod">
          <ac:chgData name="vaishnavinarayana Bombothula" userId="9e6d25f44b5744d0" providerId="LiveId" clId="{A61042C0-1AE8-4C8A-9D92-9116E26B5714}" dt="2024-05-31T16:15:50.964" v="456" actId="1076"/>
          <ac:spMkLst>
            <pc:docMk/>
            <pc:sldMk cId="1146314979" sldId="275"/>
            <ac:spMk id="4" creationId="{5AC8BEB1-8C72-6F96-7796-76C7FA99A3C9}"/>
          </ac:spMkLst>
        </pc:spChg>
      </pc:sldChg>
      <pc:sldChg chg="modSp new del mod">
        <pc:chgData name="vaishnavinarayana Bombothula" userId="9e6d25f44b5744d0" providerId="LiveId" clId="{A61042C0-1AE8-4C8A-9D92-9116E26B5714}" dt="2024-05-31T15:05:03.538" v="160" actId="2696"/>
        <pc:sldMkLst>
          <pc:docMk/>
          <pc:sldMk cId="2034457163" sldId="275"/>
        </pc:sldMkLst>
        <pc:spChg chg="mod">
          <ac:chgData name="vaishnavinarayana Bombothula" userId="9e6d25f44b5744d0" providerId="LiveId" clId="{A61042C0-1AE8-4C8A-9D92-9116E26B5714}" dt="2024-05-31T15:04:18.080" v="153" actId="27636"/>
          <ac:spMkLst>
            <pc:docMk/>
            <pc:sldMk cId="2034457163" sldId="275"/>
            <ac:spMk id="2" creationId="{254CA238-7300-C364-92ED-15CC5B5A9B70}"/>
          </ac:spMkLst>
        </pc:spChg>
        <pc:spChg chg="mod">
          <ac:chgData name="vaishnavinarayana Bombothula" userId="9e6d25f44b5744d0" providerId="LiveId" clId="{A61042C0-1AE8-4C8A-9D92-9116E26B5714}" dt="2024-05-31T15:04:55.241" v="159" actId="20577"/>
          <ac:spMkLst>
            <pc:docMk/>
            <pc:sldMk cId="2034457163" sldId="275"/>
            <ac:spMk id="3" creationId="{9FBC4995-32CD-4425-B8D9-3F52A3890569}"/>
          </ac:spMkLst>
        </pc:spChg>
      </pc:sldChg>
      <pc:sldChg chg="addSp delSp modSp new mod">
        <pc:chgData name="vaishnavinarayana Bombothula" userId="9e6d25f44b5744d0" providerId="LiveId" clId="{A61042C0-1AE8-4C8A-9D92-9116E26B5714}" dt="2024-05-31T19:18:53.064" v="1761" actId="113"/>
        <pc:sldMkLst>
          <pc:docMk/>
          <pc:sldMk cId="861700962" sldId="276"/>
        </pc:sldMkLst>
        <pc:spChg chg="mod">
          <ac:chgData name="vaishnavinarayana Bombothula" userId="9e6d25f44b5744d0" providerId="LiveId" clId="{A61042C0-1AE8-4C8A-9D92-9116E26B5714}" dt="2024-05-31T19:18:53.064" v="1761" actId="113"/>
          <ac:spMkLst>
            <pc:docMk/>
            <pc:sldMk cId="861700962" sldId="276"/>
            <ac:spMk id="2" creationId="{0B6CC500-9705-AB9D-A9D1-C679F0DFB2D2}"/>
          </ac:spMkLst>
        </pc:spChg>
        <pc:spChg chg="add mod">
          <ac:chgData name="vaishnavinarayana Bombothula" userId="9e6d25f44b5744d0" providerId="LiveId" clId="{A61042C0-1AE8-4C8A-9D92-9116E26B5714}" dt="2024-05-31T17:07:42.633" v="1021" actId="207"/>
          <ac:spMkLst>
            <pc:docMk/>
            <pc:sldMk cId="861700962" sldId="276"/>
            <ac:spMk id="3" creationId="{B020D064-2BF5-E1AC-BF4D-6BD2A61B1B34}"/>
          </ac:spMkLst>
        </pc:spChg>
        <pc:spChg chg="add mod">
          <ac:chgData name="vaishnavinarayana Bombothula" userId="9e6d25f44b5744d0" providerId="LiveId" clId="{A61042C0-1AE8-4C8A-9D92-9116E26B5714}" dt="2024-05-31T17:07:46.764" v="1022" actId="207"/>
          <ac:spMkLst>
            <pc:docMk/>
            <pc:sldMk cId="861700962" sldId="276"/>
            <ac:spMk id="4" creationId="{4A48488C-17E3-00D4-7026-CB3592E7BB63}"/>
          </ac:spMkLst>
        </pc:spChg>
        <pc:spChg chg="add mod">
          <ac:chgData name="vaishnavinarayana Bombothula" userId="9e6d25f44b5744d0" providerId="LiveId" clId="{A61042C0-1AE8-4C8A-9D92-9116E26B5714}" dt="2024-05-31T17:07:51.447" v="1023" actId="207"/>
          <ac:spMkLst>
            <pc:docMk/>
            <pc:sldMk cId="861700962" sldId="276"/>
            <ac:spMk id="5" creationId="{D2D118E2-6892-9D15-65B3-FBF623E8C2D7}"/>
          </ac:spMkLst>
        </pc:spChg>
        <pc:spChg chg="add mod">
          <ac:chgData name="vaishnavinarayana Bombothula" userId="9e6d25f44b5744d0" providerId="LiveId" clId="{A61042C0-1AE8-4C8A-9D92-9116E26B5714}" dt="2024-05-31T17:07:37.796" v="1020" actId="207"/>
          <ac:spMkLst>
            <pc:docMk/>
            <pc:sldMk cId="861700962" sldId="276"/>
            <ac:spMk id="6" creationId="{896B9A00-20B0-1BC1-1054-A5E2F708DAB7}"/>
          </ac:spMkLst>
        </pc:spChg>
        <pc:spChg chg="add del mod">
          <ac:chgData name="vaishnavinarayana Bombothula" userId="9e6d25f44b5744d0" providerId="LiveId" clId="{A61042C0-1AE8-4C8A-9D92-9116E26B5714}" dt="2024-05-31T16:31:09.850" v="557"/>
          <ac:spMkLst>
            <pc:docMk/>
            <pc:sldMk cId="861700962" sldId="276"/>
            <ac:spMk id="21" creationId="{3EDA511D-00A9-0E3A-A46F-4719584D3672}"/>
          </ac:spMkLst>
        </pc:spChg>
        <pc:spChg chg="add mod">
          <ac:chgData name="vaishnavinarayana Bombothula" userId="9e6d25f44b5744d0" providerId="LiveId" clId="{A61042C0-1AE8-4C8A-9D92-9116E26B5714}" dt="2024-05-31T16:59:20.234" v="965" actId="1582"/>
          <ac:spMkLst>
            <pc:docMk/>
            <pc:sldMk cId="861700962" sldId="276"/>
            <ac:spMk id="24" creationId="{EC5F4417-702C-3D54-A189-36871722A76C}"/>
          </ac:spMkLst>
        </pc:spChg>
        <pc:spChg chg="add mod">
          <ac:chgData name="vaishnavinarayana Bombothula" userId="9e6d25f44b5744d0" providerId="LiveId" clId="{A61042C0-1AE8-4C8A-9D92-9116E26B5714}" dt="2024-05-31T16:35:03.962" v="592" actId="1076"/>
          <ac:spMkLst>
            <pc:docMk/>
            <pc:sldMk cId="861700962" sldId="276"/>
            <ac:spMk id="25" creationId="{7C9BB127-FE3E-1AF9-AA2C-10D4E6260FBC}"/>
          </ac:spMkLst>
        </pc:spChg>
        <pc:spChg chg="add mod">
          <ac:chgData name="vaishnavinarayana Bombothula" userId="9e6d25f44b5744d0" providerId="LiveId" clId="{A61042C0-1AE8-4C8A-9D92-9116E26B5714}" dt="2024-05-31T16:35:07.405" v="593" actId="1076"/>
          <ac:spMkLst>
            <pc:docMk/>
            <pc:sldMk cId="861700962" sldId="276"/>
            <ac:spMk id="26" creationId="{1995452A-9155-D22C-640A-308F4B6F2C0A}"/>
          </ac:spMkLst>
        </pc:spChg>
        <pc:spChg chg="add mod">
          <ac:chgData name="vaishnavinarayana Bombothula" userId="9e6d25f44b5744d0" providerId="LiveId" clId="{A61042C0-1AE8-4C8A-9D92-9116E26B5714}" dt="2024-05-31T16:35:17.927" v="596" actId="1076"/>
          <ac:spMkLst>
            <pc:docMk/>
            <pc:sldMk cId="861700962" sldId="276"/>
            <ac:spMk id="27" creationId="{5BCF24ED-B585-E02C-DD38-E857A484F111}"/>
          </ac:spMkLst>
        </pc:spChg>
        <pc:spChg chg="add mod">
          <ac:chgData name="vaishnavinarayana Bombothula" userId="9e6d25f44b5744d0" providerId="LiveId" clId="{A61042C0-1AE8-4C8A-9D92-9116E26B5714}" dt="2024-05-31T17:07:32.306" v="1019" actId="207"/>
          <ac:spMkLst>
            <pc:docMk/>
            <pc:sldMk cId="861700962" sldId="276"/>
            <ac:spMk id="48" creationId="{52394B34-C7F9-84B4-E904-8CCAAB7D3B51}"/>
          </ac:spMkLst>
        </pc:spChg>
        <pc:spChg chg="add del mod">
          <ac:chgData name="vaishnavinarayana Bombothula" userId="9e6d25f44b5744d0" providerId="LiveId" clId="{A61042C0-1AE8-4C8A-9D92-9116E26B5714}" dt="2024-05-31T16:39:32.442" v="682" actId="21"/>
          <ac:spMkLst>
            <pc:docMk/>
            <pc:sldMk cId="861700962" sldId="276"/>
            <ac:spMk id="49" creationId="{F9283ABF-975F-721F-15FF-CE4AE4540299}"/>
          </ac:spMkLst>
        </pc:spChg>
        <pc:spChg chg="add mod">
          <ac:chgData name="vaishnavinarayana Bombothula" userId="9e6d25f44b5744d0" providerId="LiveId" clId="{A61042C0-1AE8-4C8A-9D92-9116E26B5714}" dt="2024-05-31T17:04:40.521" v="998" actId="207"/>
          <ac:spMkLst>
            <pc:docMk/>
            <pc:sldMk cId="861700962" sldId="276"/>
            <ac:spMk id="56" creationId="{2B0EBF59-E78A-D9B6-41AF-4F4868E9DE54}"/>
          </ac:spMkLst>
        </pc:spChg>
        <pc:spChg chg="add mod">
          <ac:chgData name="vaishnavinarayana Bombothula" userId="9e6d25f44b5744d0" providerId="LiveId" clId="{A61042C0-1AE8-4C8A-9D92-9116E26B5714}" dt="2024-05-31T17:05:07.773" v="1000" actId="207"/>
          <ac:spMkLst>
            <pc:docMk/>
            <pc:sldMk cId="861700962" sldId="276"/>
            <ac:spMk id="57" creationId="{B94C451B-B409-1F38-48F5-E823A1F6CA14}"/>
          </ac:spMkLst>
        </pc:spChg>
        <pc:spChg chg="add mod">
          <ac:chgData name="vaishnavinarayana Bombothula" userId="9e6d25f44b5744d0" providerId="LiveId" clId="{A61042C0-1AE8-4C8A-9D92-9116E26B5714}" dt="2024-05-31T17:04:58.437" v="999" actId="207"/>
          <ac:spMkLst>
            <pc:docMk/>
            <pc:sldMk cId="861700962" sldId="276"/>
            <ac:spMk id="58" creationId="{B523B322-9975-CF20-180B-1EE1A4EAD85D}"/>
          </ac:spMkLst>
        </pc:spChg>
        <pc:spChg chg="add mod">
          <ac:chgData name="vaishnavinarayana Bombothula" userId="9e6d25f44b5744d0" providerId="LiveId" clId="{A61042C0-1AE8-4C8A-9D92-9116E26B5714}" dt="2024-05-31T17:07:27.638" v="1018" actId="207"/>
          <ac:spMkLst>
            <pc:docMk/>
            <pc:sldMk cId="861700962" sldId="276"/>
            <ac:spMk id="59" creationId="{960DE145-FF67-AF20-B847-539A9CDA708A}"/>
          </ac:spMkLst>
        </pc:spChg>
        <pc:spChg chg="add mod">
          <ac:chgData name="vaishnavinarayana Bombothula" userId="9e6d25f44b5744d0" providerId="LiveId" clId="{A61042C0-1AE8-4C8A-9D92-9116E26B5714}" dt="2024-05-31T17:07:22.716" v="1017" actId="207"/>
          <ac:spMkLst>
            <pc:docMk/>
            <pc:sldMk cId="861700962" sldId="276"/>
            <ac:spMk id="60" creationId="{136AFBFC-0687-4139-66B0-0DDC054BA6A2}"/>
          </ac:spMkLst>
        </pc:spChg>
        <pc:spChg chg="add mod">
          <ac:chgData name="vaishnavinarayana Bombothula" userId="9e6d25f44b5744d0" providerId="LiveId" clId="{A61042C0-1AE8-4C8A-9D92-9116E26B5714}" dt="2024-05-31T17:07:16.728" v="1016" actId="207"/>
          <ac:spMkLst>
            <pc:docMk/>
            <pc:sldMk cId="861700962" sldId="276"/>
            <ac:spMk id="61" creationId="{37A3F8BB-D998-D037-02E0-05A8117031EA}"/>
          </ac:spMkLst>
        </pc:spChg>
        <pc:spChg chg="add mod">
          <ac:chgData name="vaishnavinarayana Bombothula" userId="9e6d25f44b5744d0" providerId="LiveId" clId="{A61042C0-1AE8-4C8A-9D92-9116E26B5714}" dt="2024-05-31T16:47:42.702" v="756" actId="14100"/>
          <ac:spMkLst>
            <pc:docMk/>
            <pc:sldMk cId="861700962" sldId="276"/>
            <ac:spMk id="62" creationId="{08221BC7-1BEB-97EF-8C6C-6B90937EF49A}"/>
          </ac:spMkLst>
        </pc:spChg>
        <pc:spChg chg="add mod">
          <ac:chgData name="vaishnavinarayana Bombothula" userId="9e6d25f44b5744d0" providerId="LiveId" clId="{A61042C0-1AE8-4C8A-9D92-9116E26B5714}" dt="2024-05-31T16:45:01.362" v="724" actId="1076"/>
          <ac:spMkLst>
            <pc:docMk/>
            <pc:sldMk cId="861700962" sldId="276"/>
            <ac:spMk id="63" creationId="{E507C293-191D-21A7-9265-4872C7E6FDF4}"/>
          </ac:spMkLst>
        </pc:spChg>
        <pc:spChg chg="add mod">
          <ac:chgData name="vaishnavinarayana Bombothula" userId="9e6d25f44b5744d0" providerId="LiveId" clId="{A61042C0-1AE8-4C8A-9D92-9116E26B5714}" dt="2024-05-31T16:45:06.723" v="725" actId="14100"/>
          <ac:spMkLst>
            <pc:docMk/>
            <pc:sldMk cId="861700962" sldId="276"/>
            <ac:spMk id="64" creationId="{B59CE5F2-8B46-9AB8-9E25-53520B5970FD}"/>
          </ac:spMkLst>
        </pc:spChg>
        <pc:spChg chg="add mod">
          <ac:chgData name="vaishnavinarayana Bombothula" userId="9e6d25f44b5744d0" providerId="LiveId" clId="{A61042C0-1AE8-4C8A-9D92-9116E26B5714}" dt="2024-05-31T16:47:25.841" v="754" actId="14100"/>
          <ac:spMkLst>
            <pc:docMk/>
            <pc:sldMk cId="861700962" sldId="276"/>
            <ac:spMk id="65" creationId="{0D3A69AE-121F-CB01-B3BD-1EB04F0F7963}"/>
          </ac:spMkLst>
        </pc:spChg>
        <pc:spChg chg="add mod">
          <ac:chgData name="vaishnavinarayana Bombothula" userId="9e6d25f44b5744d0" providerId="LiveId" clId="{A61042C0-1AE8-4C8A-9D92-9116E26B5714}" dt="2024-05-31T16:46:05.947" v="732" actId="14100"/>
          <ac:spMkLst>
            <pc:docMk/>
            <pc:sldMk cId="861700962" sldId="276"/>
            <ac:spMk id="66" creationId="{2C91FA24-F762-7FCB-555D-0C681DFD5A6B}"/>
          </ac:spMkLst>
        </pc:spChg>
        <pc:spChg chg="add mod">
          <ac:chgData name="vaishnavinarayana Bombothula" userId="9e6d25f44b5744d0" providerId="LiveId" clId="{A61042C0-1AE8-4C8A-9D92-9116E26B5714}" dt="2024-05-31T17:09:58.007" v="1038" actId="1582"/>
          <ac:spMkLst>
            <pc:docMk/>
            <pc:sldMk cId="861700962" sldId="276"/>
            <ac:spMk id="100" creationId="{0CB20B88-3035-0297-51CA-54CF0223F1D2}"/>
          </ac:spMkLst>
        </pc:spChg>
        <pc:spChg chg="add mod">
          <ac:chgData name="vaishnavinarayana Bombothula" userId="9e6d25f44b5744d0" providerId="LiveId" clId="{A61042C0-1AE8-4C8A-9D92-9116E26B5714}" dt="2024-05-31T17:17:38.295" v="1459" actId="208"/>
          <ac:spMkLst>
            <pc:docMk/>
            <pc:sldMk cId="861700962" sldId="276"/>
            <ac:spMk id="101" creationId="{D3DCFDCB-3F95-654A-B1DA-7DB33228316B}"/>
          </ac:spMkLst>
        </pc:spChg>
        <pc:cxnChg chg="add mod">
          <ac:chgData name="vaishnavinarayana Bombothula" userId="9e6d25f44b5744d0" providerId="LiveId" clId="{A61042C0-1AE8-4C8A-9D92-9116E26B5714}" dt="2024-05-31T16:33:57.587" v="580" actId="14100"/>
          <ac:cxnSpMkLst>
            <pc:docMk/>
            <pc:sldMk cId="861700962" sldId="276"/>
            <ac:cxnSpMk id="8" creationId="{936AF2BB-5AA6-E477-9445-B23EFD053C5F}"/>
          </ac:cxnSpMkLst>
        </pc:cxnChg>
        <pc:cxnChg chg="add mod">
          <ac:chgData name="vaishnavinarayana Bombothula" userId="9e6d25f44b5744d0" providerId="LiveId" clId="{A61042C0-1AE8-4C8A-9D92-9116E26B5714}" dt="2024-05-31T16:34:18.164" v="585" actId="14100"/>
          <ac:cxnSpMkLst>
            <pc:docMk/>
            <pc:sldMk cId="861700962" sldId="276"/>
            <ac:cxnSpMk id="11" creationId="{6CB17640-626A-A89D-F335-55254BC7E275}"/>
          </ac:cxnSpMkLst>
        </pc:cxnChg>
        <pc:cxnChg chg="add mod">
          <ac:chgData name="vaishnavinarayana Bombothula" userId="9e6d25f44b5744d0" providerId="LiveId" clId="{A61042C0-1AE8-4C8A-9D92-9116E26B5714}" dt="2024-05-31T17:00:02.044" v="971" actId="14100"/>
          <ac:cxnSpMkLst>
            <pc:docMk/>
            <pc:sldMk cId="861700962" sldId="276"/>
            <ac:cxnSpMk id="15" creationId="{339DDA2B-1272-2FF0-498A-9A961D34B2FF}"/>
          </ac:cxnSpMkLst>
        </pc:cxnChg>
        <pc:cxnChg chg="add mod">
          <ac:chgData name="vaishnavinarayana Bombothula" userId="9e6d25f44b5744d0" providerId="LiveId" clId="{A61042C0-1AE8-4C8A-9D92-9116E26B5714}" dt="2024-05-31T16:59:52.412" v="969" actId="1582"/>
          <ac:cxnSpMkLst>
            <pc:docMk/>
            <pc:sldMk cId="861700962" sldId="276"/>
            <ac:cxnSpMk id="17" creationId="{D3CD1DDB-D907-26F0-DAE5-B8102A339DA5}"/>
          </ac:cxnSpMkLst>
        </pc:cxnChg>
        <pc:cxnChg chg="add mod">
          <ac:chgData name="vaishnavinarayana Bombothula" userId="9e6d25f44b5744d0" providerId="LiveId" clId="{A61042C0-1AE8-4C8A-9D92-9116E26B5714}" dt="2024-05-31T16:58:56.914" v="963" actId="1582"/>
          <ac:cxnSpMkLst>
            <pc:docMk/>
            <pc:sldMk cId="861700962" sldId="276"/>
            <ac:cxnSpMk id="20" creationId="{CE45702D-8D20-B3B4-14BB-C939D02F686F}"/>
          </ac:cxnSpMkLst>
        </pc:cxnChg>
        <pc:cxnChg chg="add mod">
          <ac:chgData name="vaishnavinarayana Bombothula" userId="9e6d25f44b5744d0" providerId="LiveId" clId="{A61042C0-1AE8-4C8A-9D92-9116E26B5714}" dt="2024-05-31T16:59:36.585" v="967" actId="1582"/>
          <ac:cxnSpMkLst>
            <pc:docMk/>
            <pc:sldMk cId="861700962" sldId="276"/>
            <ac:cxnSpMk id="23" creationId="{513440E1-A661-36A9-B57C-D194166C78A7}"/>
          </ac:cxnSpMkLst>
        </pc:cxnChg>
        <pc:cxnChg chg="add mod">
          <ac:chgData name="vaishnavinarayana Bombothula" userId="9e6d25f44b5744d0" providerId="LiveId" clId="{A61042C0-1AE8-4C8A-9D92-9116E26B5714}" dt="2024-05-31T16:36:12.866" v="607" actId="1076"/>
          <ac:cxnSpMkLst>
            <pc:docMk/>
            <pc:sldMk cId="861700962" sldId="276"/>
            <ac:cxnSpMk id="29" creationId="{D009B43E-5B71-0E8A-F8BC-F089611523F4}"/>
          </ac:cxnSpMkLst>
        </pc:cxnChg>
        <pc:cxnChg chg="add mod">
          <ac:chgData name="vaishnavinarayana Bombothula" userId="9e6d25f44b5744d0" providerId="LiveId" clId="{A61042C0-1AE8-4C8A-9D92-9116E26B5714}" dt="2024-05-31T16:36:03.985" v="606" actId="1076"/>
          <ac:cxnSpMkLst>
            <pc:docMk/>
            <pc:sldMk cId="861700962" sldId="276"/>
            <ac:cxnSpMk id="31" creationId="{D17D8A97-8661-9B76-9A34-1737EB59CF15}"/>
          </ac:cxnSpMkLst>
        </pc:cxnChg>
        <pc:cxnChg chg="add mod">
          <ac:chgData name="vaishnavinarayana Bombothula" userId="9e6d25f44b5744d0" providerId="LiveId" clId="{A61042C0-1AE8-4C8A-9D92-9116E26B5714}" dt="2024-05-31T16:35:30.407" v="598" actId="1076"/>
          <ac:cxnSpMkLst>
            <pc:docMk/>
            <pc:sldMk cId="861700962" sldId="276"/>
            <ac:cxnSpMk id="33" creationId="{136C1FDC-BC88-A0F3-3EAC-1CDB32306673}"/>
          </ac:cxnSpMkLst>
        </pc:cxnChg>
        <pc:cxnChg chg="add del mod">
          <ac:chgData name="vaishnavinarayana Bombothula" userId="9e6d25f44b5744d0" providerId="LiveId" clId="{A61042C0-1AE8-4C8A-9D92-9116E26B5714}" dt="2024-05-31T16:31:09.835" v="555" actId="21"/>
          <ac:cxnSpMkLst>
            <pc:docMk/>
            <pc:sldMk cId="861700962" sldId="276"/>
            <ac:cxnSpMk id="37" creationId="{D0CB04C3-0480-8DCA-CA10-5AFB2F71B997}"/>
          </ac:cxnSpMkLst>
        </pc:cxnChg>
        <pc:cxnChg chg="add del">
          <ac:chgData name="vaishnavinarayana Bombothula" userId="9e6d25f44b5744d0" providerId="LiveId" clId="{A61042C0-1AE8-4C8A-9D92-9116E26B5714}" dt="2024-05-31T16:31:42.064" v="560" actId="21"/>
          <ac:cxnSpMkLst>
            <pc:docMk/>
            <pc:sldMk cId="861700962" sldId="276"/>
            <ac:cxnSpMk id="39" creationId="{C6E97D6A-9B4B-B994-136D-68F6EA66473B}"/>
          </ac:cxnSpMkLst>
        </pc:cxnChg>
        <pc:cxnChg chg="add mod">
          <ac:chgData name="vaishnavinarayana Bombothula" userId="9e6d25f44b5744d0" providerId="LiveId" clId="{A61042C0-1AE8-4C8A-9D92-9116E26B5714}" dt="2024-05-31T16:47:02.404" v="751" actId="1076"/>
          <ac:cxnSpMkLst>
            <pc:docMk/>
            <pc:sldMk cId="861700962" sldId="276"/>
            <ac:cxnSpMk id="43" creationId="{023560B9-9659-62D2-9245-CEED9087CDAF}"/>
          </ac:cxnSpMkLst>
        </pc:cxnChg>
        <pc:cxnChg chg="add mod">
          <ac:chgData name="vaishnavinarayana Bombothula" userId="9e6d25f44b5744d0" providerId="LiveId" clId="{A61042C0-1AE8-4C8A-9D92-9116E26B5714}" dt="2024-05-31T16:46:58.002" v="750" actId="1076"/>
          <ac:cxnSpMkLst>
            <pc:docMk/>
            <pc:sldMk cId="861700962" sldId="276"/>
            <ac:cxnSpMk id="45" creationId="{71F09241-8F54-46FC-6E56-A26FE52789AA}"/>
          </ac:cxnSpMkLst>
        </pc:cxnChg>
        <pc:cxnChg chg="add del">
          <ac:chgData name="vaishnavinarayana Bombothula" userId="9e6d25f44b5744d0" providerId="LiveId" clId="{A61042C0-1AE8-4C8A-9D92-9116E26B5714}" dt="2024-05-31T16:39:35.126" v="683" actId="21"/>
          <ac:cxnSpMkLst>
            <pc:docMk/>
            <pc:sldMk cId="861700962" sldId="276"/>
            <ac:cxnSpMk id="55" creationId="{E4C950ED-E195-DB6E-3F4F-19F290991F38}"/>
          </ac:cxnSpMkLst>
        </pc:cxnChg>
        <pc:cxnChg chg="add mod">
          <ac:chgData name="vaishnavinarayana Bombothula" userId="9e6d25f44b5744d0" providerId="LiveId" clId="{A61042C0-1AE8-4C8A-9D92-9116E26B5714}" dt="2024-05-31T16:53:33.684" v="885" actId="1582"/>
          <ac:cxnSpMkLst>
            <pc:docMk/>
            <pc:sldMk cId="861700962" sldId="276"/>
            <ac:cxnSpMk id="68" creationId="{125E9CB0-ABA8-8029-16DB-D5667A085532}"/>
          </ac:cxnSpMkLst>
        </pc:cxnChg>
        <pc:cxnChg chg="add mod">
          <ac:chgData name="vaishnavinarayana Bombothula" userId="9e6d25f44b5744d0" providerId="LiveId" clId="{A61042C0-1AE8-4C8A-9D92-9116E26B5714}" dt="2024-05-31T16:53:21.271" v="883" actId="1076"/>
          <ac:cxnSpMkLst>
            <pc:docMk/>
            <pc:sldMk cId="861700962" sldId="276"/>
            <ac:cxnSpMk id="70" creationId="{FFC206EA-B989-156B-F057-442EBC9DA3A2}"/>
          </ac:cxnSpMkLst>
        </pc:cxnChg>
        <pc:cxnChg chg="add mod">
          <ac:chgData name="vaishnavinarayana Bombothula" userId="9e6d25f44b5744d0" providerId="LiveId" clId="{A61042C0-1AE8-4C8A-9D92-9116E26B5714}" dt="2024-05-31T16:56:14.303" v="923" actId="208"/>
          <ac:cxnSpMkLst>
            <pc:docMk/>
            <pc:sldMk cId="861700962" sldId="276"/>
            <ac:cxnSpMk id="73" creationId="{901AF306-2CFD-EBC0-79FC-FD300722C4AB}"/>
          </ac:cxnSpMkLst>
        </pc:cxnChg>
        <pc:cxnChg chg="add mod">
          <ac:chgData name="vaishnavinarayana Bombothula" userId="9e6d25f44b5744d0" providerId="LiveId" clId="{A61042C0-1AE8-4C8A-9D92-9116E26B5714}" dt="2024-05-31T16:56:28.921" v="925" actId="208"/>
          <ac:cxnSpMkLst>
            <pc:docMk/>
            <pc:sldMk cId="861700962" sldId="276"/>
            <ac:cxnSpMk id="75" creationId="{D09592EB-DEEB-175C-E4C8-8D7C83E1CEDE}"/>
          </ac:cxnSpMkLst>
        </pc:cxnChg>
        <pc:cxnChg chg="add mod">
          <ac:chgData name="vaishnavinarayana Bombothula" userId="9e6d25f44b5744d0" providerId="LiveId" clId="{A61042C0-1AE8-4C8A-9D92-9116E26B5714}" dt="2024-05-31T16:56:53.196" v="929" actId="208"/>
          <ac:cxnSpMkLst>
            <pc:docMk/>
            <pc:sldMk cId="861700962" sldId="276"/>
            <ac:cxnSpMk id="77" creationId="{7A894941-B5B9-3132-3B67-0339ED1F8070}"/>
          </ac:cxnSpMkLst>
        </pc:cxnChg>
        <pc:cxnChg chg="add mod">
          <ac:chgData name="vaishnavinarayana Bombothula" userId="9e6d25f44b5744d0" providerId="LiveId" clId="{A61042C0-1AE8-4C8A-9D92-9116E26B5714}" dt="2024-05-31T16:57:04.346" v="931" actId="1582"/>
          <ac:cxnSpMkLst>
            <pc:docMk/>
            <pc:sldMk cId="861700962" sldId="276"/>
            <ac:cxnSpMk id="79" creationId="{9C17CB84-66A8-844F-B5DF-D3BD7B9C35BF}"/>
          </ac:cxnSpMkLst>
        </pc:cxnChg>
        <pc:cxnChg chg="add mod">
          <ac:chgData name="vaishnavinarayana Bombothula" userId="9e6d25f44b5744d0" providerId="LiveId" clId="{A61042C0-1AE8-4C8A-9D92-9116E26B5714}" dt="2024-05-31T16:57:55.998" v="956" actId="1582"/>
          <ac:cxnSpMkLst>
            <pc:docMk/>
            <pc:sldMk cId="861700962" sldId="276"/>
            <ac:cxnSpMk id="89" creationId="{027C9F38-4FB3-6B1C-935A-4736DE4592BB}"/>
          </ac:cxnSpMkLst>
        </pc:cxnChg>
        <pc:cxnChg chg="add mod">
          <ac:chgData name="vaishnavinarayana Bombothula" userId="9e6d25f44b5744d0" providerId="LiveId" clId="{A61042C0-1AE8-4C8A-9D92-9116E26B5714}" dt="2024-05-31T16:58:18.183" v="959" actId="1582"/>
          <ac:cxnSpMkLst>
            <pc:docMk/>
            <pc:sldMk cId="861700962" sldId="276"/>
            <ac:cxnSpMk id="91" creationId="{CB7B5A34-FC4C-87AE-DD82-EDB370A28020}"/>
          </ac:cxnSpMkLst>
        </pc:cxnChg>
        <pc:cxnChg chg="add mod">
          <ac:chgData name="vaishnavinarayana Bombothula" userId="9e6d25f44b5744d0" providerId="LiveId" clId="{A61042C0-1AE8-4C8A-9D92-9116E26B5714}" dt="2024-05-31T17:09:38.123" v="1035" actId="1582"/>
          <ac:cxnSpMkLst>
            <pc:docMk/>
            <pc:sldMk cId="861700962" sldId="276"/>
            <ac:cxnSpMk id="94" creationId="{460BEAAC-A434-0D79-0A17-4F04F3DF3CDC}"/>
          </ac:cxnSpMkLst>
        </pc:cxnChg>
        <pc:cxnChg chg="add mod">
          <ac:chgData name="vaishnavinarayana Bombothula" userId="9e6d25f44b5744d0" providerId="LiveId" clId="{A61042C0-1AE8-4C8A-9D92-9116E26B5714}" dt="2024-05-31T17:09:25.324" v="1033" actId="1582"/>
          <ac:cxnSpMkLst>
            <pc:docMk/>
            <pc:sldMk cId="861700962" sldId="276"/>
            <ac:cxnSpMk id="96" creationId="{03428C8F-F10B-CAE2-90DF-800953B1AF8D}"/>
          </ac:cxnSpMkLst>
        </pc:cxnChg>
      </pc:sldChg>
      <pc:sldChg chg="modSp new mod">
        <pc:chgData name="vaishnavinarayana Bombothula" userId="9e6d25f44b5744d0" providerId="LiveId" clId="{A61042C0-1AE8-4C8A-9D92-9116E26B5714}" dt="2024-05-31T17:33:27.270" v="1742" actId="113"/>
        <pc:sldMkLst>
          <pc:docMk/>
          <pc:sldMk cId="3655650617" sldId="277"/>
        </pc:sldMkLst>
        <pc:spChg chg="mod">
          <ac:chgData name="vaishnavinarayana Bombothula" userId="9e6d25f44b5744d0" providerId="LiveId" clId="{A61042C0-1AE8-4C8A-9D92-9116E26B5714}" dt="2024-05-31T17:33:27.270" v="1742" actId="113"/>
          <ac:spMkLst>
            <pc:docMk/>
            <pc:sldMk cId="3655650617" sldId="277"/>
            <ac:spMk id="2" creationId="{095D6C19-91F9-327D-46E0-3C2A583B1D13}"/>
          </ac:spMkLst>
        </pc:spChg>
        <pc:spChg chg="mod">
          <ac:chgData name="vaishnavinarayana Bombothula" userId="9e6d25f44b5744d0" providerId="LiveId" clId="{A61042C0-1AE8-4C8A-9D92-9116E26B5714}" dt="2024-05-31T17:33:16.985" v="1741" actId="2711"/>
          <ac:spMkLst>
            <pc:docMk/>
            <pc:sldMk cId="3655650617" sldId="277"/>
            <ac:spMk id="3" creationId="{C4BC1A8E-3036-63EB-8D44-48E287E1A7A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002A23-7589-4ADA-8658-A6583E50C202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676E2-0C94-4DD1-93AC-0FA67D477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677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0EB75-90B5-EF60-7313-C150CF50D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D971BA2-3AA0-C21E-F8F1-4F182666A3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FA87F07-A495-01ED-3E4B-81C5B52EA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1F1F20-8B92-FB94-ABC8-550682A7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4492D6-9948-A182-1D55-88826822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1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8E6978-CEAC-C6EC-1D2A-F5DA8A564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59E5853-37BA-F2B1-F0EA-0A3558547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C2D2F3-6265-90FC-2AA5-CC7F906A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D2BAC1-6218-81F6-3383-06E00970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AF937AF-D68E-892C-F5A3-E8FD7F02B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2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29AA3DA-F6D4-F1CB-F336-1EA561866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318BD97-FF48-43CE-CF6F-8C99C395E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3939BB5-FF14-214D-D202-2DD2EBF2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DEA7C-5181-1BB7-C975-6816C968A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34D62E-1732-B615-4509-5ECD915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613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F20EDB-34A6-10A4-E9A8-5CDF1E54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8C1322-CA16-3326-085A-09C8E5024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3E0D3E-5086-F9D5-9668-62F94412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6ED661-BA72-AD7D-963C-5C03538A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96ECB7-C442-C2B8-24AA-5EC131B69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6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B1E37-DBCE-C479-9AB4-0A3E57EB5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D34F85-7883-400F-A46E-802FA072D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FEBCB8-568D-5009-625A-AEBAA294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EA1F25-CC37-E191-28C9-AFAFF830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2E2EB7-89CF-99EF-5511-37A05BBDF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7184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AE161F-5564-EC9D-8803-66E6CC41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FFB437-7157-07D0-D35A-67878A8F8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3581DF-3D4C-7A83-2CF5-B9644E437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B5F216-0F14-4089-3E57-C524457F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4DFD2C-75CC-961D-34DB-F186D693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B046686-38BD-D935-46C6-E6BD47C2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58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B76DD9-C2AF-E134-F23A-F85D26FC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49E0170-34E1-7C33-FD22-3FA2CA720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BF04F6-704F-1592-E3FD-FE58176DE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9FFA7B8-F1AA-3A23-F5DE-7356523C4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2163856-3959-F974-B377-6A12956DA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D60050E-6B06-0039-00D7-FE42208D8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9A7030-E7A7-1EEC-0C85-9005B802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85A1D8E-3653-039B-EDD9-65865989C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8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79336A-6B46-3534-915C-B6565017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716FDE0-7F38-EE29-4CB3-9C75117E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212989-1F65-9DA4-2E25-43C6CAFC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1297273-3CA1-9265-5C27-E47853F1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83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84D1A31-4315-91CB-0105-9983AA4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AA963DE-3EA3-11C3-3BF6-9B3046F1B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E457F1-9095-B5D6-0E83-CE208A3E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30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51A507D-8376-9764-D681-11883088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3C8B49F-2091-6EA2-0F48-D903136D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F7B426-13E6-88D1-4213-AD21D9D03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CA504F-7DF3-8FD5-46CB-0B80E8F93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EF1F233-F322-3618-C7A4-57CE085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F97A08-EE1F-92F6-A091-0DCB84C1C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11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FA097A-2666-E97B-EF86-59BFA42B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1E2A73A-D243-CC03-5A8F-7DF0BDEAC8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57DD9C9-1E5C-1BF7-F8AA-21B33570B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D1F4A5C-BF22-8C33-3A28-94039FDE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FFFCEC-1FAE-8490-96DE-CAA6EC16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A87337-0BF0-4724-A314-3DF60764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150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B4F51E0-9F67-8B81-CEE6-E5625DA84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438D0C-026B-FC6E-489D-9ADF76505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C01D77-E39D-1899-2627-82941A4F18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2BA86-396F-41FE-BAEC-CAA147D92B95}" type="datetimeFigureOut">
              <a:rPr lang="en-IN" smtClean="0"/>
              <a:t>10-07-2024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EAE296-B06C-85E2-0147-8BDB93059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184435-92E1-DF1D-AAD5-88F7EDED4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73BE-A339-43E2-AC18-106F6C1B40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78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F44BC-88BB-84FB-D122-04C3F204DB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192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DBC6C54-D74D-0FC6-4A68-E7CE295B9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09712"/>
            <a:ext cx="12192000" cy="5348288"/>
          </a:xfrm>
        </p:spPr>
        <p:txBody>
          <a:bodyPr/>
          <a:lstStyle/>
          <a:p>
            <a:r>
              <a:rPr lang="en-US" sz="2400" b="1" spc="-35" dirty="0">
                <a:latin typeface="Times New Roman"/>
                <a:cs typeface="Times New Roman"/>
              </a:rPr>
              <a:t>DEPARTMENT</a:t>
            </a:r>
            <a:r>
              <a:rPr lang="en-US" sz="2400" b="1" spc="-2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OF</a:t>
            </a:r>
            <a:r>
              <a:rPr lang="en-US" sz="2400" b="1" spc="-9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ELECTRONICS</a:t>
            </a:r>
            <a:r>
              <a:rPr lang="en-US" sz="2400" b="1" spc="-90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AND</a:t>
            </a:r>
            <a:r>
              <a:rPr lang="en-US" sz="2400" b="1" spc="25" dirty="0">
                <a:latin typeface="Times New Roman"/>
                <a:cs typeface="Times New Roman"/>
              </a:rPr>
              <a:t> </a:t>
            </a:r>
            <a:r>
              <a:rPr lang="en-US" sz="2400" b="1" spc="-15" dirty="0">
                <a:latin typeface="Times New Roman"/>
                <a:cs typeface="Times New Roman"/>
              </a:rPr>
              <a:t>COMMUNICATION </a:t>
            </a:r>
            <a:r>
              <a:rPr lang="en-US" sz="2400" b="1" spc="-585" dirty="0"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latin typeface="Times New Roman"/>
                <a:cs typeface="Times New Roman"/>
              </a:rPr>
              <a:t>ENGINEERING</a:t>
            </a:r>
            <a:endParaRPr lang="en-US" sz="2400" dirty="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“LPG</a:t>
            </a:r>
            <a:r>
              <a:rPr lang="en-US"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gas</a:t>
            </a:r>
            <a:r>
              <a:rPr lang="en-US"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</a:t>
            </a:r>
            <a:r>
              <a:rPr lang="en-US"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lang="en-US" sz="2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5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sz="2400" b="1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UNO</a:t>
            </a:r>
            <a:r>
              <a:rPr lang="en-US" sz="2400" b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400" b="1" spc="-10" dirty="0">
                <a:latin typeface="Times New Roman"/>
                <a:cs typeface="Times New Roman"/>
              </a:rPr>
              <a:t>Presented</a:t>
            </a:r>
            <a:r>
              <a:rPr lang="en-IN" sz="2400" b="1" spc="-45" dirty="0">
                <a:latin typeface="Times New Roman"/>
                <a:cs typeface="Times New Roman"/>
              </a:rPr>
              <a:t> </a:t>
            </a:r>
            <a:r>
              <a:rPr lang="en-IN" sz="2400" b="1" dirty="0">
                <a:latin typeface="Times New Roman"/>
                <a:cs typeface="Times New Roman"/>
              </a:rPr>
              <a:t>By</a:t>
            </a:r>
            <a:r>
              <a:rPr lang="en-IN" sz="2400" b="1" spc="-30" dirty="0">
                <a:latin typeface="Times New Roman"/>
                <a:cs typeface="Times New Roman"/>
              </a:rPr>
              <a:t> </a:t>
            </a:r>
            <a:r>
              <a:rPr lang="en-IN" sz="2400" b="1" dirty="0">
                <a:latin typeface="Times New Roman"/>
                <a:cs typeface="Times New Roman"/>
              </a:rPr>
              <a:t>: </a:t>
            </a:r>
          </a:p>
          <a:p>
            <a:pPr algn="l"/>
            <a:r>
              <a:rPr lang="en-IN" b="1" spc="-585" dirty="0">
                <a:latin typeface="Times New Roman"/>
                <a:cs typeface="Times New Roman"/>
              </a:rPr>
              <a:t>	</a:t>
            </a:r>
            <a:r>
              <a:rPr lang="en-IN" sz="2400" b="1" spc="-585" dirty="0">
                <a:latin typeface="Times New Roman"/>
                <a:cs typeface="Times New Roman"/>
              </a:rPr>
              <a:t> </a:t>
            </a:r>
            <a:r>
              <a:rPr lang="en-IN" sz="2400" spc="-5" dirty="0" err="1">
                <a:latin typeface="Times New Roman"/>
                <a:cs typeface="Times New Roman"/>
              </a:rPr>
              <a:t>B.Kruthika</a:t>
            </a:r>
            <a:r>
              <a:rPr lang="en-IN" spc="-5" dirty="0">
                <a:latin typeface="Times New Roman"/>
                <a:cs typeface="Times New Roman"/>
              </a:rPr>
              <a:t>			</a:t>
            </a:r>
            <a:r>
              <a:rPr lang="en-IN" sz="2400" spc="-5" dirty="0">
                <a:latin typeface="Times New Roman"/>
                <a:cs typeface="Times New Roman"/>
              </a:rPr>
              <a:t>235U5A0402</a:t>
            </a:r>
            <a:endParaRPr lang="en-IN" sz="2400" dirty="0">
              <a:latin typeface="Times New Roman"/>
              <a:cs typeface="Times New Roman"/>
            </a:endParaRPr>
          </a:p>
          <a:p>
            <a:pPr algn="l"/>
            <a:r>
              <a:rPr lang="en-IN" spc="-5" dirty="0">
                <a:latin typeface="Times New Roman"/>
                <a:cs typeface="Times New Roman"/>
              </a:rPr>
              <a:t>	</a:t>
            </a:r>
            <a:r>
              <a:rPr lang="en-IN" sz="2400" spc="-5" dirty="0" err="1">
                <a:latin typeface="Times New Roman"/>
                <a:cs typeface="Times New Roman"/>
              </a:rPr>
              <a:t>CH.Poojitha</a:t>
            </a:r>
            <a:r>
              <a:rPr lang="en-IN" sz="2400" spc="-5" dirty="0">
                <a:latin typeface="Times New Roman"/>
                <a:cs typeface="Times New Roman"/>
              </a:rPr>
              <a:t> 			235U5A0404</a:t>
            </a:r>
            <a:r>
              <a:rPr lang="en-IN" sz="2400" dirty="0">
                <a:latin typeface="Times New Roman"/>
                <a:cs typeface="Times New Roman"/>
              </a:rPr>
              <a:t> </a:t>
            </a:r>
          </a:p>
          <a:p>
            <a:pPr algn="l"/>
            <a:r>
              <a:rPr lang="en-IN" spc="-25" dirty="0">
                <a:latin typeface="Times New Roman"/>
                <a:cs typeface="Times New Roman"/>
              </a:rPr>
              <a:t>	</a:t>
            </a:r>
            <a:r>
              <a:rPr lang="en-IN" sz="2400" spc="-25" dirty="0" err="1">
                <a:latin typeface="Times New Roman"/>
                <a:cs typeface="Times New Roman"/>
              </a:rPr>
              <a:t>G.Vaishnavi</a:t>
            </a:r>
            <a:r>
              <a:rPr lang="en-IN" spc="-25" dirty="0">
                <a:latin typeface="Times New Roman"/>
                <a:cs typeface="Times New Roman"/>
              </a:rPr>
              <a:t>			</a:t>
            </a:r>
            <a:r>
              <a:rPr lang="en-IN" sz="2400" spc="-5" dirty="0">
                <a:latin typeface="Times New Roman"/>
                <a:cs typeface="Times New Roman"/>
              </a:rPr>
              <a:t>235U5A0406</a:t>
            </a:r>
            <a:r>
              <a:rPr lang="en-IN" sz="2400" spc="-20" dirty="0">
                <a:latin typeface="Times New Roman"/>
                <a:cs typeface="Times New Roman"/>
              </a:rPr>
              <a:t> </a:t>
            </a:r>
          </a:p>
          <a:p>
            <a:pPr algn="l"/>
            <a:r>
              <a:rPr lang="en-IN" spc="-20" dirty="0">
                <a:latin typeface="Times New Roman"/>
                <a:cs typeface="Times New Roman"/>
              </a:rPr>
              <a:t>	</a:t>
            </a:r>
            <a:r>
              <a:rPr lang="en-IN" sz="2400" dirty="0" err="1">
                <a:latin typeface="Times New Roman"/>
                <a:cs typeface="Times New Roman"/>
              </a:rPr>
              <a:t>G.Nikitha</a:t>
            </a:r>
            <a:r>
              <a:rPr lang="en-IN" sz="2400" dirty="0">
                <a:latin typeface="Times New Roman"/>
                <a:cs typeface="Times New Roman"/>
              </a:rPr>
              <a:t>			</a:t>
            </a:r>
            <a:r>
              <a:rPr lang="en-IN" sz="2400" spc="-5" dirty="0">
                <a:latin typeface="Times New Roman"/>
                <a:cs typeface="Times New Roman"/>
              </a:rPr>
              <a:t>235U5A0407</a:t>
            </a:r>
          </a:p>
          <a:p>
            <a:pPr algn="l"/>
            <a:r>
              <a:rPr lang="en-IN" spc="-5" dirty="0">
                <a:latin typeface="Times New Roman"/>
                <a:cs typeface="Times New Roman"/>
              </a:rPr>
              <a:t>									</a:t>
            </a:r>
            <a:r>
              <a:rPr lang="en-US" sz="2400" b="1" spc="-10" dirty="0">
                <a:latin typeface="Times New Roman"/>
                <a:cs typeface="Times New Roman"/>
              </a:rPr>
              <a:t>Project</a:t>
            </a:r>
            <a:r>
              <a:rPr lang="en-US" sz="2400" b="1" spc="10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latin typeface="Times New Roman"/>
                <a:cs typeface="Times New Roman"/>
              </a:rPr>
              <a:t>Guide: </a:t>
            </a:r>
          </a:p>
          <a:p>
            <a:pPr algn="l"/>
            <a:r>
              <a:rPr lang="en-US" b="1" spc="-45" dirty="0">
                <a:latin typeface="Times New Roman"/>
                <a:cs typeface="Times New Roman"/>
              </a:rPr>
              <a:t>										</a:t>
            </a:r>
            <a:r>
              <a:rPr lang="en-US" sz="2400" spc="-45" dirty="0">
                <a:latin typeface="Times New Roman"/>
                <a:cs typeface="Times New Roman"/>
              </a:rPr>
              <a:t>Mr. </a:t>
            </a:r>
            <a:r>
              <a:rPr lang="en-US" sz="2400" spc="-5" dirty="0" err="1">
                <a:latin typeface="Times New Roman"/>
                <a:cs typeface="Times New Roman"/>
              </a:rPr>
              <a:t>J.</a:t>
            </a:r>
            <a:r>
              <a:rPr lang="en-US" sz="2400" spc="-30" dirty="0" err="1">
                <a:latin typeface="Times New Roman"/>
                <a:cs typeface="Times New Roman"/>
              </a:rPr>
              <a:t>Venkatesh</a:t>
            </a:r>
            <a:r>
              <a:rPr lang="en-US" sz="2400" spc="-3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											</a:t>
            </a:r>
            <a:r>
              <a:rPr lang="en-US" sz="2400" dirty="0">
                <a:latin typeface="Times New Roman"/>
                <a:cs typeface="Times New Roman"/>
              </a:rPr>
              <a:t>Assistant</a:t>
            </a:r>
            <a:r>
              <a:rPr lang="en-US" sz="2400" spc="-75" dirty="0">
                <a:latin typeface="Times New Roman"/>
                <a:cs typeface="Times New Roman"/>
              </a:rPr>
              <a:t> </a:t>
            </a:r>
            <a:r>
              <a:rPr lang="en-US" sz="2400" spc="-5" dirty="0">
                <a:latin typeface="Times New Roman"/>
                <a:cs typeface="Times New Roman"/>
              </a:rPr>
              <a:t>Professor</a:t>
            </a:r>
            <a:endParaRPr lang="en-US" sz="2400" dirty="0">
              <a:latin typeface="Times New Roman"/>
              <a:cs typeface="Times New Roman"/>
            </a:endParaRPr>
          </a:p>
          <a:p>
            <a:pPr algn="l"/>
            <a:endParaRPr lang="en-IN" sz="2400" dirty="0">
              <a:latin typeface="Times New Roman"/>
              <a:cs typeface="Times New Roman"/>
            </a:endParaRPr>
          </a:p>
          <a:p>
            <a:pPr algn="l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102F7B-E880-39FC-EEC1-AB5463454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8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8" y="167623"/>
            <a:ext cx="11846859" cy="867802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LCD Display: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259" y="1156447"/>
            <a:ext cx="11887200" cy="5567081"/>
          </a:xfrm>
        </p:spPr>
        <p:txBody>
          <a:bodyPr/>
          <a:lstStyle/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refers to a flat-panel display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technology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uses liquid crystals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sandwiched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between two layers of polarizing material to create images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LCDs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widely used in computer monitors, televisions, smartphones, and various other devices.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529" y="147919"/>
            <a:ext cx="4429941" cy="23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93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353" y="2"/>
            <a:ext cx="11376211" cy="72614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WORKING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1635"/>
            <a:ext cx="12192000" cy="587636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form of a comprehensive block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diagram, gas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sensor will be the first to detect any hazard gases and relay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information 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UNO board.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sensor is connected to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which senses the hazard gases and give  information to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program is dumped in it by using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IDE software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buzzer and LCD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also connected to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at its output port. When the sensor  detects the leakage of gas then we get beep sound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buzzer and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displayed a warning message on the LCD screen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98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8F262A-D43E-1A47-D246-FB6778FBB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77674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69AE1CD-8239-B5BF-3B4D-A72911614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170040"/>
            <a:ext cx="12192000" cy="5687960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circuit.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power consumption.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Hazards free circuit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29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9CB995-B7DA-0D69-7D77-96FEE2E0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914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399A1C9-16C7-5471-43B1-BCFF07136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12192000" cy="5638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It can be used in gas industries and domestic.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It is used in mining of coal and other materials.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It is used in municipal gas distribution.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It is used in nuclear power stations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6396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71FEEC-12A9-1735-D1A2-73AAD5BA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964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F72E2F5-D614-90CF-9169-86FBB6928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12192000" cy="57149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anose="02020603050405020304" pitchFamily="18" charset="0"/>
              </a:rPr>
              <a:t> To Gas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 detection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dding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battery backup options to ensure the system remains operational during power outages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Exploring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energy-efficient components to extend battery life and enhance reliability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Future improvements could include adding wireless communication modules for remote monitoring, integrating with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platforms for advanced data analytics,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development in this area will likely lead to more sophisticated, cost-effective, and reliable gas leakage detection systems in the future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73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845575-406A-1A16-3C23-D2012E341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95349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E2F0EC-34CB-EB2A-B2A9-461711458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47750"/>
            <a:ext cx="12192000" cy="57709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previous listed applications of this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system are based on the fact that this system is able to detect any sort of gas leakage.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not only enhances safety but also demonstrates the practical application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in addressing critical issues.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this accidents caused by gas leak can be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5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17" y="113833"/>
            <a:ext cx="11873753" cy="746779"/>
          </a:xfrm>
        </p:spPr>
        <p:txBody>
          <a:bodyPr>
            <a:no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365" y="1250575"/>
            <a:ext cx="11779623" cy="5472953"/>
          </a:xfrm>
        </p:spPr>
        <p:txBody>
          <a:bodyPr>
            <a:normAutofit/>
          </a:bodyPr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MQ-6 gas sensor successfully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detected presence of LPG Gas 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air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displayed a warning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message 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LCD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screen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59215" y="1721295"/>
            <a:ext cx="3842076" cy="580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467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38710-0ECE-C90D-0F4F-57789ACB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en-IN" sz="5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THANK YOU *</a:t>
            </a:r>
          </a:p>
        </p:txBody>
      </p:sp>
    </p:spTree>
    <p:extLst>
      <p:ext uri="{BB962C8B-B14F-4D97-AF65-F5344CB8AC3E}">
        <p14:creationId xmlns:p14="http://schemas.microsoft.com/office/powerpoint/2010/main" val="323729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650047-487C-FBE0-1631-8E2339EA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924790"/>
          </a:xfrm>
        </p:spPr>
        <p:txBody>
          <a:bodyPr>
            <a:normAutofit/>
          </a:bodyPr>
          <a:lstStyle/>
          <a:p>
            <a:pPr algn="ctr"/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65CE548-26B6-FA6F-5BBF-24B4530D4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1436"/>
            <a:ext cx="12192000" cy="5756564"/>
          </a:xfrm>
        </p:spPr>
        <p:txBody>
          <a:bodyPr/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Abstract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Hardware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&amp;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Software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5" dirty="0">
                <a:latin typeface="Times New Roman"/>
                <a:cs typeface="Times New Roman"/>
              </a:rPr>
              <a:t>used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Block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Diagram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pc="-30" dirty="0" smtClean="0">
                <a:latin typeface="Times New Roman"/>
                <a:cs typeface="Times New Roman"/>
              </a:rPr>
              <a:t>Components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spc="-30" dirty="0" smtClean="0">
                <a:latin typeface="Times New Roman"/>
                <a:cs typeface="Times New Roman"/>
              </a:rPr>
              <a:t>Working</a:t>
            </a:r>
            <a:endParaRPr lang="en-US"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Advantages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Applications</a:t>
            </a: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Conclusion</a:t>
            </a: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Future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17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DAEBB-4424-4341-A2B5-5D20D2B9D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1273"/>
          </a:xfrm>
        </p:spPr>
        <p:txBody>
          <a:bodyPr>
            <a:normAutofit/>
          </a:bodyPr>
          <a:lstStyle/>
          <a:p>
            <a:pPr algn="ctr"/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</a:t>
            </a:r>
            <a:r>
              <a:rPr lang="en-IN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A62EE1-A088-915B-C689-6B1B10BA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31273"/>
            <a:ext cx="12192000" cy="6026726"/>
          </a:xfrm>
        </p:spPr>
        <p:txBody>
          <a:bodyPr/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6084" algn="l"/>
              </a:tabLst>
            </a:pP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1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presentation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proposes</a:t>
            </a:r>
            <a:r>
              <a:rPr lang="en-US" spc="1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1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novel</a:t>
            </a:r>
            <a:r>
              <a:rPr lang="en-US" spc="1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approach</a:t>
            </a:r>
            <a:r>
              <a:rPr lang="en-US" spc="1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1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detecting</a:t>
            </a:r>
            <a:r>
              <a:rPr lang="en-US" spc="1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LPG</a:t>
            </a:r>
            <a:r>
              <a:rPr lang="en-US" spc="1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gas</a:t>
            </a:r>
            <a:r>
              <a:rPr lang="en-US" spc="1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leakage</a:t>
            </a:r>
            <a:r>
              <a:rPr lang="en-US" spc="14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utilizing </a:t>
            </a:r>
            <a:r>
              <a:rPr lang="en-US" spc="-59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 </a:t>
            </a:r>
            <a:r>
              <a:rPr lang="en-US" spc="-5" dirty="0" err="1" smtClean="0">
                <a:latin typeface="Times New Roman"/>
                <a:cs typeface="Times New Roman"/>
              </a:rPr>
              <a:t>Arduino</a:t>
            </a:r>
            <a:r>
              <a:rPr lang="en-US" spc="-5" dirty="0" smtClean="0">
                <a:latin typeface="Times New Roman"/>
                <a:cs typeface="Times New Roman"/>
              </a:rPr>
              <a:t> UNO. </a:t>
            </a:r>
            <a:endParaRPr lang="en-US" spc="-5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6084" algn="l"/>
              </a:tabLst>
            </a:pPr>
            <a:endParaRPr lang="en-US" spc="-5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6084" algn="l"/>
              </a:tabLst>
            </a:pPr>
            <a:r>
              <a:rPr lang="en-US" dirty="0">
                <a:latin typeface="Times New Roman"/>
                <a:cs typeface="Times New Roman"/>
              </a:rPr>
              <a:t>The system </a:t>
            </a:r>
            <a:r>
              <a:rPr lang="en-US" spc="-5" dirty="0">
                <a:latin typeface="Times New Roman"/>
                <a:cs typeface="Times New Roman"/>
              </a:rPr>
              <a:t>comprises gas sensors interfaced </a:t>
            </a:r>
            <a:r>
              <a:rPr lang="en-US" dirty="0">
                <a:latin typeface="Times New Roman"/>
                <a:cs typeface="Times New Roman"/>
              </a:rPr>
              <a:t>with a </a:t>
            </a:r>
            <a:r>
              <a:rPr lang="en-US" spc="-5" dirty="0" err="1" smtClean="0">
                <a:latin typeface="Times New Roman"/>
                <a:cs typeface="Times New Roman"/>
              </a:rPr>
              <a:t>Arduino</a:t>
            </a:r>
            <a:r>
              <a:rPr lang="en-US" spc="-5" dirty="0" smtClean="0">
                <a:latin typeface="Times New Roman"/>
                <a:cs typeface="Times New Roman"/>
              </a:rPr>
              <a:t>, </a:t>
            </a:r>
            <a:r>
              <a:rPr lang="en-US" dirty="0">
                <a:latin typeface="Times New Roman"/>
                <a:cs typeface="Times New Roman"/>
              </a:rPr>
              <a:t>which </a:t>
            </a:r>
            <a:r>
              <a:rPr lang="en-US" spc="-5" dirty="0">
                <a:latin typeface="Times New Roman"/>
                <a:cs typeface="Times New Roman"/>
              </a:rPr>
              <a:t>continuously monitors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environment </a:t>
            </a:r>
            <a:r>
              <a:rPr lang="en-US" dirty="0">
                <a:latin typeface="Times New Roman"/>
                <a:cs typeface="Times New Roman"/>
              </a:rPr>
              <a:t>for any </a:t>
            </a:r>
            <a:r>
              <a:rPr lang="en-US" spc="-5" dirty="0">
                <a:latin typeface="Times New Roman"/>
                <a:cs typeface="Times New Roman"/>
              </a:rPr>
              <a:t>abnormal </a:t>
            </a:r>
            <a:r>
              <a:rPr lang="en-US" dirty="0">
                <a:latin typeface="Times New Roman"/>
                <a:cs typeface="Times New Roman"/>
              </a:rPr>
              <a:t> gas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concentration.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lang="en-US" dirty="0">
                <a:latin typeface="Times New Roman"/>
                <a:cs typeface="Times New Roman"/>
              </a:rPr>
              <a:t>This </a:t>
            </a:r>
            <a:r>
              <a:rPr lang="en-US" spc="-5" dirty="0">
                <a:latin typeface="Times New Roman"/>
                <a:cs typeface="Times New Roman"/>
              </a:rPr>
              <a:t>system </a:t>
            </a:r>
            <a:r>
              <a:rPr lang="en-US" spc="-10" dirty="0">
                <a:latin typeface="Times New Roman"/>
                <a:cs typeface="Times New Roman"/>
              </a:rPr>
              <a:t>offers </a:t>
            </a:r>
            <a:r>
              <a:rPr lang="en-US" spc="-5" dirty="0">
                <a:latin typeface="Times New Roman"/>
                <a:cs typeface="Times New Roman"/>
              </a:rPr>
              <a:t>real-time monitoring, high</a:t>
            </a:r>
          </a:p>
          <a:p>
            <a:pPr marL="12700" marR="5715" indent="0" algn="just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   </a:t>
            </a:r>
            <a:r>
              <a:rPr lang="en-US" spc="-15" dirty="0">
                <a:latin typeface="Times New Roman"/>
                <a:cs typeface="Times New Roman"/>
              </a:rPr>
              <a:t>sensitivity, </a:t>
            </a:r>
            <a:r>
              <a:rPr lang="en-US" spc="-5" dirty="0">
                <a:latin typeface="Times New Roman"/>
                <a:cs typeface="Times New Roman"/>
              </a:rPr>
              <a:t>and fast response, making it </a:t>
            </a:r>
            <a:r>
              <a:rPr lang="en-US" dirty="0">
                <a:latin typeface="Times New Roman"/>
                <a:cs typeface="Times New Roman"/>
              </a:rPr>
              <a:t> an </a:t>
            </a:r>
          </a:p>
          <a:p>
            <a:pPr marL="12700" marR="5715" indent="0" algn="just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    effective </a:t>
            </a:r>
            <a:r>
              <a:rPr lang="en-US" dirty="0">
                <a:latin typeface="Times New Roman"/>
                <a:cs typeface="Times New Roman"/>
              </a:rPr>
              <a:t>solution for ensuring </a:t>
            </a:r>
            <a:r>
              <a:rPr lang="en-US" spc="-5" dirty="0">
                <a:latin typeface="Times New Roman"/>
                <a:cs typeface="Times New Roman"/>
              </a:rPr>
              <a:t>household </a:t>
            </a:r>
            <a:r>
              <a:rPr lang="en-US" dirty="0">
                <a:latin typeface="Times New Roman"/>
                <a:cs typeface="Times New Roman"/>
              </a:rPr>
              <a:t>and </a:t>
            </a:r>
          </a:p>
          <a:p>
            <a:pPr marL="12700" marR="5715" indent="0" algn="just">
              <a:lnSpc>
                <a:spcPct val="100000"/>
              </a:lnSpc>
              <a:buNone/>
              <a:tabLst>
                <a:tab pos="3556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   industrial </a:t>
            </a:r>
            <a:r>
              <a:rPr lang="en-US" dirty="0">
                <a:latin typeface="Times New Roman"/>
                <a:cs typeface="Times New Roman"/>
              </a:rPr>
              <a:t>safety </a:t>
            </a:r>
            <a:r>
              <a:rPr lang="en-US" spc="-5" dirty="0">
                <a:latin typeface="Times New Roman"/>
                <a:cs typeface="Times New Roman"/>
              </a:rPr>
              <a:t>against LPG gas </a:t>
            </a:r>
            <a:r>
              <a:rPr lang="en-US" dirty="0">
                <a:latin typeface="Times New Roman"/>
                <a:cs typeface="Times New Roman"/>
              </a:rPr>
              <a:t> leaks.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59" y="3176326"/>
            <a:ext cx="4823012" cy="318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2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1C598F-C8DB-640F-4EA7-976946719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713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</a:t>
            </a:r>
            <a:r>
              <a:rPr lang="en-IN"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600" b="1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3600" b="1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IN" sz="3600" b="1" spc="-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397AE4-BC18-9957-2192-303681854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136"/>
            <a:ext cx="12192000" cy="5870864"/>
          </a:xfrm>
        </p:spPr>
        <p:txBody>
          <a:bodyPr>
            <a:normAutofit/>
          </a:bodyPr>
          <a:lstStyle/>
          <a:p>
            <a:pPr marL="255270" indent="-243204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sz="2600" b="1" spc="-10" dirty="0">
                <a:latin typeface="Times New Roman"/>
                <a:cs typeface="Times New Roman"/>
              </a:rPr>
              <a:t>Software</a:t>
            </a:r>
            <a:r>
              <a:rPr lang="en-IN" sz="2600" b="1" spc="-55" dirty="0">
                <a:latin typeface="Times New Roman"/>
                <a:cs typeface="Times New Roman"/>
              </a:rPr>
              <a:t> </a:t>
            </a:r>
            <a:r>
              <a:rPr lang="en-IN" sz="2600" b="1" spc="-5" dirty="0">
                <a:latin typeface="Times New Roman"/>
                <a:cs typeface="Times New Roman"/>
              </a:rPr>
              <a:t>use: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600" dirty="0" err="1" smtClean="0">
                <a:latin typeface="Times New Roman"/>
                <a:cs typeface="Times New Roman"/>
              </a:rPr>
              <a:t>Arduino</a:t>
            </a:r>
            <a:r>
              <a:rPr lang="en-IN" sz="2600" dirty="0" smtClean="0">
                <a:latin typeface="Times New Roman"/>
                <a:cs typeface="Times New Roman"/>
              </a:rPr>
              <a:t> IDE</a:t>
            </a:r>
            <a:endParaRPr lang="en-IN" sz="2600" dirty="0">
              <a:latin typeface="Times New Roman"/>
              <a:cs typeface="Times New Roman"/>
            </a:endParaRPr>
          </a:p>
          <a:p>
            <a:pPr marL="255270" indent="-243204">
              <a:lnSpc>
                <a:spcPct val="100000"/>
              </a:lnSpc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IN" sz="2600" b="1" spc="-10" dirty="0">
                <a:latin typeface="Times New Roman"/>
                <a:cs typeface="Times New Roman"/>
              </a:rPr>
              <a:t>Hardware</a:t>
            </a:r>
            <a:r>
              <a:rPr lang="en-IN" sz="2600" b="1" spc="-30" dirty="0">
                <a:latin typeface="Times New Roman"/>
                <a:cs typeface="Times New Roman"/>
              </a:rPr>
              <a:t> </a:t>
            </a:r>
            <a:r>
              <a:rPr lang="en-IN" sz="2600" b="1" spc="-5" dirty="0">
                <a:latin typeface="Times New Roman"/>
                <a:cs typeface="Times New Roman"/>
              </a:rPr>
              <a:t>used: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600" dirty="0" err="1" smtClean="0">
                <a:latin typeface="Times New Roman"/>
                <a:cs typeface="Times New Roman"/>
              </a:rPr>
              <a:t>Arduino</a:t>
            </a:r>
            <a:r>
              <a:rPr lang="en-IN" sz="2600" dirty="0" smtClean="0">
                <a:latin typeface="Times New Roman"/>
                <a:cs typeface="Times New Roman"/>
              </a:rPr>
              <a:t> UNO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600" spc="-5" dirty="0">
                <a:latin typeface="Times New Roman"/>
                <a:cs typeface="Times New Roman"/>
              </a:rPr>
              <a:t>MQ6</a:t>
            </a:r>
            <a:r>
              <a:rPr lang="en-IN" sz="2600" spc="-55" dirty="0">
                <a:latin typeface="Times New Roman"/>
                <a:cs typeface="Times New Roman"/>
              </a:rPr>
              <a:t> </a:t>
            </a:r>
            <a:r>
              <a:rPr lang="en-IN" sz="2600" spc="-5" dirty="0">
                <a:latin typeface="Times New Roman"/>
                <a:cs typeface="Times New Roman"/>
              </a:rPr>
              <a:t>Sensor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600" dirty="0" smtClean="0">
                <a:latin typeface="Times New Roman"/>
                <a:cs typeface="Times New Roman"/>
              </a:rPr>
              <a:t>Buzzer</a:t>
            </a: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600" dirty="0" smtClean="0">
                <a:latin typeface="Times New Roman"/>
                <a:cs typeface="Times New Roman"/>
              </a:rPr>
              <a:t>LCD Display</a:t>
            </a:r>
            <a:endParaRPr lang="en-IN" sz="26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IN" sz="2600" spc="-320" dirty="0">
                <a:latin typeface="Times New Roman"/>
                <a:cs typeface="Times New Roman"/>
              </a:rPr>
              <a:t>V</a:t>
            </a:r>
            <a:r>
              <a:rPr lang="en-IN" sz="2600" dirty="0">
                <a:latin typeface="Times New Roman"/>
                <a:cs typeface="Times New Roman"/>
              </a:rPr>
              <a:t>oltage</a:t>
            </a:r>
            <a:r>
              <a:rPr lang="en-IN" sz="2600" spc="-25" dirty="0">
                <a:latin typeface="Times New Roman"/>
                <a:cs typeface="Times New Roman"/>
              </a:rPr>
              <a:t> </a:t>
            </a:r>
            <a:r>
              <a:rPr lang="en-IN" sz="2600" dirty="0">
                <a:latin typeface="Times New Roman"/>
                <a:cs typeface="Times New Roman"/>
              </a:rPr>
              <a:t>Reg</a:t>
            </a:r>
            <a:r>
              <a:rPr lang="en-IN" sz="2600" spc="-10" dirty="0">
                <a:latin typeface="Times New Roman"/>
                <a:cs typeface="Times New Roman"/>
              </a:rPr>
              <a:t>u</a:t>
            </a:r>
            <a:r>
              <a:rPr lang="en-IN" sz="2600" dirty="0">
                <a:latin typeface="Times New Roman"/>
                <a:cs typeface="Times New Roman"/>
              </a:rPr>
              <a:t>la</a:t>
            </a:r>
            <a:r>
              <a:rPr lang="en-IN" sz="2600" spc="5" dirty="0">
                <a:latin typeface="Times New Roman"/>
                <a:cs typeface="Times New Roman"/>
              </a:rPr>
              <a:t>t</a:t>
            </a:r>
            <a:r>
              <a:rPr lang="en-IN" sz="2600" dirty="0">
                <a:latin typeface="Times New Roman"/>
                <a:cs typeface="Times New Roman"/>
              </a:rPr>
              <a:t>or</a:t>
            </a:r>
            <a:endParaRPr lang="en-IN" sz="2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2F0682D-5933-312A-B45C-6D6A765078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348" y="2620822"/>
            <a:ext cx="2590799" cy="259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EC2A72C-83F3-D79C-EF29-FB0A679BC7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997" y="1040979"/>
            <a:ext cx="2135168" cy="1866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D8974AC-0A78-C969-F98C-336FE5226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520" y="2903210"/>
            <a:ext cx="2404828" cy="2404828"/>
          </a:xfrm>
          <a:prstGeom prst="rect">
            <a:avLst/>
          </a:prstGeom>
        </p:spPr>
      </p:pic>
      <p:pic>
        <p:nvPicPr>
          <p:cNvPr id="10" name="Picture 9" descr="ardu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318913">
            <a:off x="4857188" y="1026594"/>
            <a:ext cx="2585854" cy="1895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147" y="3531687"/>
            <a:ext cx="3242981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4CDE0-D3BE-9A48-E1A0-39A59B2AB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820882"/>
          </a:xfrm>
        </p:spPr>
        <p:txBody>
          <a:bodyPr>
            <a:normAutofit/>
          </a:bodyPr>
          <a:lstStyle/>
          <a:p>
            <a:pPr algn="ctr"/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IN"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4E0CD6E4-F6F5-4BB4-943E-C4A9BA530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820882"/>
            <a:ext cx="12192000" cy="6037117"/>
          </a:xfrm>
          <a:scene3d>
            <a:camera prst="orthographicFront"/>
            <a:lightRig rig="threePt" dir="t"/>
          </a:scene3d>
          <a:sp3d>
            <a:bevelT w="152400" h="50800" prst="softRound"/>
          </a:sp3d>
        </p:spPr>
        <p:txBody>
          <a:bodyPr/>
          <a:lstStyle/>
          <a:p>
            <a:r>
              <a:rPr lang="en-IN" dirty="0"/>
              <a:t>                                                                                                                                                                                 .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8F94C97A-2F94-027C-A48C-99DF9FB84CA4}"/>
              </a:ext>
            </a:extLst>
          </p:cNvPr>
          <p:cNvSpPr/>
          <p:nvPr/>
        </p:nvSpPr>
        <p:spPr>
          <a:xfrm>
            <a:off x="4558144" y="1237816"/>
            <a:ext cx="2462645" cy="84685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REGUKATOR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CD930DF5-0343-FEC3-87EF-88D3BEF614B4}"/>
              </a:ext>
            </a:extLst>
          </p:cNvPr>
          <p:cNvSpPr/>
          <p:nvPr/>
        </p:nvSpPr>
        <p:spPr>
          <a:xfrm>
            <a:off x="4520044" y="3005570"/>
            <a:ext cx="2462645" cy="8468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xmlns="" id="{DAE6EA9E-2C2F-65B4-0708-32942D93296E}"/>
              </a:ext>
            </a:extLst>
          </p:cNvPr>
          <p:cNvSpPr/>
          <p:nvPr/>
        </p:nvSpPr>
        <p:spPr>
          <a:xfrm>
            <a:off x="2961408" y="4931783"/>
            <a:ext cx="2462645" cy="84685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44B18E8E-A945-CE5D-EB85-890CF21847E7}"/>
              </a:ext>
            </a:extLst>
          </p:cNvPr>
          <p:cNvSpPr/>
          <p:nvPr/>
        </p:nvSpPr>
        <p:spPr>
          <a:xfrm>
            <a:off x="6268887" y="4931784"/>
            <a:ext cx="2462645" cy="8468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MQ6 SENSWOR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xmlns="" id="{50D1E66A-548F-6080-A559-2BD84C8AE51A}"/>
              </a:ext>
            </a:extLst>
          </p:cNvPr>
          <p:cNvSpPr/>
          <p:nvPr/>
        </p:nvSpPr>
        <p:spPr>
          <a:xfrm>
            <a:off x="5576883" y="2102208"/>
            <a:ext cx="348965" cy="88452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xmlns="" id="{E8611F95-DAC4-9AA5-0177-75E2B27E8293}"/>
              </a:ext>
            </a:extLst>
          </p:cNvPr>
          <p:cNvSpPr/>
          <p:nvPr/>
        </p:nvSpPr>
        <p:spPr>
          <a:xfrm>
            <a:off x="4796981" y="3871264"/>
            <a:ext cx="336128" cy="1025454"/>
          </a:xfrm>
          <a:prstGeom prst="downArrow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xmlns="" id="{DC11FF5A-DA08-FA0C-E47F-B0216F04D794}"/>
              </a:ext>
            </a:extLst>
          </p:cNvPr>
          <p:cNvSpPr/>
          <p:nvPr/>
        </p:nvSpPr>
        <p:spPr>
          <a:xfrm>
            <a:off x="6459527" y="3871264"/>
            <a:ext cx="336128" cy="1025454"/>
          </a:xfrm>
          <a:prstGeom prst="upArrow">
            <a:avLst/>
          </a:prstGeom>
          <a:solidFill>
            <a:schemeClr val="accent2">
              <a:lumMod val="75000"/>
            </a:schemeClr>
          </a:solidFill>
          <a:ln w="19050"/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8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9BE766-F3B1-E90E-B7A6-2958341F1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76648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B8A621-BBF3-1E6E-328E-D5886F55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6106"/>
            <a:ext cx="12192000" cy="5741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UNO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                                      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Arduino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UNO is a microcontroller board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on the ATmega328P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has 14 digital input/output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pins</a:t>
            </a:r>
          </a:p>
          <a:p>
            <a:pPr>
              <a:lnSpc>
                <a:spcPct val="10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6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analog inputs, a 16 MHz ceramic resonator, a USB connection, a power jack, an ICSP header and a reset button.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ardu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316" y="806824"/>
            <a:ext cx="4026495" cy="270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42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BABD6A-EAA5-0D10-DDC4-A2D43774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2446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REGULATOR 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A0274B-F0A5-2872-474E-BCB61BD4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7136"/>
            <a:ext cx="12192000" cy="587086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voltage regulator is a system designed to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automatically maintain a constant voltage.</a:t>
            </a:r>
          </a:p>
          <a:p>
            <a:pPr marL="0" indent="0">
              <a:lnSpc>
                <a:spcPct val="10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electronic devices need digital supply and we get supply from regulated power supply.</a:t>
            </a: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the switch is on, energy is stored in an inductor or capacitor. When the switch is off, this stored energy is released to the load.</a:t>
            </a:r>
          </a:p>
          <a:p>
            <a:pPr>
              <a:lnSpc>
                <a:spcPct val="10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4C881FA-6D5B-739E-2274-A8BB4029E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09" y="0"/>
            <a:ext cx="4463957" cy="249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1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23502E-28D5-46C8-9344-FA70A695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65239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MQ6 Sensor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094F15F-339C-98D6-3B2E-26D3AF5E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50375"/>
            <a:ext cx="12192000" cy="57076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MQ-6 sensor is a gas sensor specifically </a:t>
            </a:r>
          </a:p>
          <a:p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designed to detect the presence of LPG </a:t>
            </a:r>
          </a:p>
          <a:p>
            <a:r>
              <a:rPr lang="en-US" sz="28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(liquefied petroleum gas) or propane in the air.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30303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It's commonly used in gas leak detection systems for homes, industries, and automotive applications.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When it comes in contact with LPG or propane gas, the sensor's conductivity changes, allowing it to detect the gas concentration in the air.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EFB3CAE-8D9C-6755-9D5A-3065ABAC6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626" y="0"/>
            <a:ext cx="3959942" cy="290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4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745187-3849-B50F-5973-6C545C9C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68594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E934443-60D6-0A28-2688-F8A4B000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47252"/>
            <a:ext cx="12192000" cy="611074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buzzer is an electronic component used to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 sound. In LPG gas detection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systems, buzzers are typically used to alert </a:t>
            </a:r>
          </a:p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when gas is detected.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Sensor: Detects the presence of LPG gas.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Microcontroller: Processes the signal from the gas sensor.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Buzzer Activation: The microcontroller activates the buzzer if the gas concentration exceeds a certain threshold.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3C7816E-721C-896B-9BCF-19338CAF1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786" y="0"/>
            <a:ext cx="3923071" cy="21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16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723</Words>
  <Application>Microsoft Office PowerPoint</Application>
  <PresentationFormat>Custom</PresentationFormat>
  <Paragraphs>115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CONTENTS</vt:lpstr>
      <vt:lpstr>ABSTRACT</vt:lpstr>
      <vt:lpstr>SOFTWARE AND HARDWARE</vt:lpstr>
      <vt:lpstr>BLOCK DIAGRAM</vt:lpstr>
      <vt:lpstr>COMPONENTS</vt:lpstr>
      <vt:lpstr>VOLTAGE REGULATOR :</vt:lpstr>
      <vt:lpstr>MQ6 Sensor :</vt:lpstr>
      <vt:lpstr>BUZZER :</vt:lpstr>
      <vt:lpstr> LCD Display:</vt:lpstr>
      <vt:lpstr>WORKING</vt:lpstr>
      <vt:lpstr>ADVANTAGES</vt:lpstr>
      <vt:lpstr>APPLICATIONS </vt:lpstr>
      <vt:lpstr>FUTURE SCOPE </vt:lpstr>
      <vt:lpstr>CONCLUSION </vt:lpstr>
      <vt:lpstr>RESULT</vt:lpstr>
      <vt:lpstr>* THANK YOU *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vaishnavinarayana Bombothula</dc:creator>
  <cp:lastModifiedBy>User</cp:lastModifiedBy>
  <cp:revision>12</cp:revision>
  <dcterms:created xsi:type="dcterms:W3CDTF">2024-05-21T08:09:08Z</dcterms:created>
  <dcterms:modified xsi:type="dcterms:W3CDTF">2024-07-10T15:54:44Z</dcterms:modified>
</cp:coreProperties>
</file>