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1032" y="-1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29/8/2021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Dragon Mood Lamp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Uses WS2818 </a:t>
            </a:r>
            <a:r>
              <a:rPr lang="en-SG" dirty="0" err="1"/>
              <a:t>Neopixel</a:t>
            </a:r>
            <a:r>
              <a:rPr lang="en-SG" dirty="0"/>
              <a:t> RGB LEDs</a:t>
            </a:r>
          </a:p>
          <a:p>
            <a:r>
              <a:rPr lang="en-SG" dirty="0"/>
              <a:t>A simple touch switch to operate and change different colour moods </a:t>
            </a:r>
          </a:p>
          <a:p>
            <a:r>
              <a:rPr lang="en-SG" dirty="0"/>
              <a:t>Rainbow colour cycle at the end</a:t>
            </a:r>
          </a:p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SG" dirty="0"/>
              <a:t>Chou Wei Zhi</a:t>
            </a:r>
          </a:p>
          <a:p>
            <a:pPr>
              <a:spcBef>
                <a:spcPts val="0"/>
              </a:spcBef>
            </a:pPr>
            <a:r>
              <a:rPr lang="en-SG" dirty="0"/>
              <a:t>DID </a:t>
            </a:r>
            <a:r>
              <a:rPr lang="en-SG" dirty="0" err="1"/>
              <a:t>Yr</a:t>
            </a:r>
            <a:r>
              <a:rPr lang="en-SG" dirty="0"/>
              <a:t> 2</a:t>
            </a:r>
          </a:p>
          <a:p>
            <a:pPr>
              <a:spcBef>
                <a:spcPts val="0"/>
              </a:spcBef>
            </a:pPr>
            <a:r>
              <a:rPr lang="en-SG" dirty="0"/>
              <a:t>2021 Sem 1</a:t>
            </a:r>
          </a:p>
          <a:p>
            <a:endParaRPr lang="en-SG" dirty="0"/>
          </a:p>
        </p:txBody>
      </p:sp>
      <p:pic>
        <p:nvPicPr>
          <p:cNvPr id="17" name="Picture 16" descr="A picture containing floor, building, porch&#10;&#10;Description automatically generated">
            <a:extLst>
              <a:ext uri="{FF2B5EF4-FFF2-40B4-BE49-F238E27FC236}">
                <a16:creationId xmlns:a16="http://schemas.microsoft.com/office/drawing/2014/main" id="{28DA4613-7569-476D-B69B-1EB403E2C4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4" t="52119" r="24474" b="6814"/>
          <a:stretch/>
        </p:blipFill>
        <p:spPr>
          <a:xfrm>
            <a:off x="251687" y="1724111"/>
            <a:ext cx="2120899" cy="2128889"/>
          </a:xfrm>
          <a:prstGeom prst="ellipse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28C57F0-A745-4C64-B575-EBC3EC4DB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14" y="1335090"/>
            <a:ext cx="4266827" cy="2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</TotalTime>
  <Words>175</Words>
  <Application>Microsoft Office PowerPoint</Application>
  <PresentationFormat>A4 Paper (210x297 mm)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Dragon Mood Lamp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Chou Wei Zhi</cp:lastModifiedBy>
  <cp:revision>14</cp:revision>
  <dcterms:created xsi:type="dcterms:W3CDTF">2021-08-17T10:34:46Z</dcterms:created>
  <dcterms:modified xsi:type="dcterms:W3CDTF">2021-08-29T11:43:00Z</dcterms:modified>
</cp:coreProperties>
</file>