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7" r:id="rId3"/>
    <p:sldId id="269" r:id="rId5"/>
    <p:sldId id="282" r:id="rId6"/>
    <p:sldId id="261" r:id="rId7"/>
    <p:sldId id="276" r:id="rId8"/>
    <p:sldId id="277" r:id="rId9"/>
    <p:sldId id="283" r:id="rId10"/>
    <p:sldId id="284" r:id="rId11"/>
    <p:sldId id="285" r:id="rId12"/>
    <p:sldId id="287" r:id="rId13"/>
    <p:sldId id="288" r:id="rId14"/>
    <p:sldId id="286" r:id="rId15"/>
    <p:sldId id="289" r:id="rId16"/>
    <p:sldId id="281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7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FE47A6-6061-4C0E-83F8-9749C480115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240DEB-164B-4A48-A28E-75F9A6FBC3E5}">
      <dgm:prSet phldrT="[Text]"/>
      <dgm:spPr/>
      <dgm:t>
        <a:bodyPr/>
        <a:lstStyle/>
        <a:p>
          <a:r>
            <a:rPr lang="en-MY" b="1" dirty="0" smtClean="0"/>
            <a:t>Current Situation and Problem / Opportunity Statement</a:t>
          </a:r>
          <a:endParaRPr lang="en-US" b="1" dirty="0"/>
        </a:p>
      </dgm:t>
    </dgm:pt>
    <dgm:pt modelId="{775F6502-429D-4BFC-A86C-7055E2FCF43F}" cxnId="{DF3109FD-CA60-4FAE-B149-15A6446760F0}" type="parTrans">
      <dgm:prSet/>
      <dgm:spPr/>
      <dgm:t>
        <a:bodyPr/>
        <a:lstStyle/>
        <a:p>
          <a:endParaRPr lang="en-US"/>
        </a:p>
      </dgm:t>
    </dgm:pt>
    <dgm:pt modelId="{E3204011-B9FD-4105-9F14-EBF7292B2A98}" cxnId="{DF3109FD-CA60-4FAE-B149-15A6446760F0}" type="sibTrans">
      <dgm:prSet/>
      <dgm:spPr/>
      <dgm:t>
        <a:bodyPr/>
        <a:lstStyle/>
        <a:p>
          <a:endParaRPr lang="en-US"/>
        </a:p>
      </dgm:t>
    </dgm:pt>
    <dgm:pt modelId="{A9083221-861F-4F0C-A327-9C63B888F46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0" dirty="0" err="1" smtClean="0">
              <a:solidFill>
                <a:schemeClr val="tx1"/>
              </a:solidFill>
            </a:rPr>
            <a:t>i</a:t>
          </a:r>
          <a:r>
            <a:rPr lang="en-US" b="0" dirty="0" smtClean="0">
              <a:solidFill>
                <a:schemeClr val="tx1"/>
              </a:solidFill>
            </a:rPr>
            <a:t>. Did not have delivery platform</a:t>
          </a:r>
          <a:endParaRPr lang="en-US" b="0" dirty="0">
            <a:solidFill>
              <a:schemeClr val="tx1"/>
            </a:solidFill>
          </a:endParaRPr>
        </a:p>
      </dgm:t>
    </dgm:pt>
    <dgm:pt modelId="{30C7ACB2-840B-4969-B0ED-81EC8A7003DE}" cxnId="{C92CFA08-F451-4715-941C-115FB50C3C05}" type="parTrans">
      <dgm:prSet/>
      <dgm:spPr/>
      <dgm:t>
        <a:bodyPr/>
        <a:lstStyle/>
        <a:p>
          <a:endParaRPr lang="en-US" b="0"/>
        </a:p>
      </dgm:t>
    </dgm:pt>
    <dgm:pt modelId="{E60B492A-63E1-4075-918A-C0E6A9D500A5}" cxnId="{C92CFA08-F451-4715-941C-115FB50C3C05}" type="sibTrans">
      <dgm:prSet/>
      <dgm:spPr/>
      <dgm:t>
        <a:bodyPr/>
        <a:lstStyle/>
        <a:p>
          <a:endParaRPr lang="en-US"/>
        </a:p>
      </dgm:t>
    </dgm:pt>
    <dgm:pt modelId="{F7B28540-BB7C-4D19-99F0-74ACBD6ABACE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ii. Difficult to buy food</a:t>
          </a:r>
          <a:endParaRPr lang="en-US" b="0" dirty="0">
            <a:solidFill>
              <a:schemeClr val="tx1"/>
            </a:solidFill>
          </a:endParaRPr>
        </a:p>
      </dgm:t>
    </dgm:pt>
    <dgm:pt modelId="{61FC53E4-7690-4E6B-A372-5AED96F0A96B}" cxnId="{8A22C47B-334E-4EA7-A55B-0B5BD620BBCC}" type="parTrans">
      <dgm:prSet/>
      <dgm:spPr/>
      <dgm:t>
        <a:bodyPr/>
        <a:lstStyle/>
        <a:p>
          <a:endParaRPr lang="en-US" b="0"/>
        </a:p>
      </dgm:t>
    </dgm:pt>
    <dgm:pt modelId="{1D122279-A4C5-4455-AA2C-805616561A79}" cxnId="{8A22C47B-334E-4EA7-A55B-0B5BD620BBCC}" type="sibTrans">
      <dgm:prSet/>
      <dgm:spPr/>
      <dgm:t>
        <a:bodyPr/>
        <a:lstStyle/>
        <a:p>
          <a:endParaRPr lang="en-US"/>
        </a:p>
      </dgm:t>
    </dgm:pt>
    <dgm:pt modelId="{2BDABA2D-C660-47D9-960A-743134E23496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iii. Time constraints to getting out</a:t>
          </a:r>
          <a:endParaRPr lang="en-US" b="0" dirty="0">
            <a:solidFill>
              <a:schemeClr val="tx1"/>
            </a:solidFill>
          </a:endParaRPr>
        </a:p>
      </dgm:t>
    </dgm:pt>
    <dgm:pt modelId="{F11090E2-9649-42F8-A630-572AF4C1861A}" cxnId="{7A0EBCC4-160B-4A92-98EE-A5969E341370}" type="parTrans">
      <dgm:prSet/>
      <dgm:spPr/>
      <dgm:t>
        <a:bodyPr/>
        <a:lstStyle/>
        <a:p>
          <a:endParaRPr lang="en-US" b="0"/>
        </a:p>
      </dgm:t>
    </dgm:pt>
    <dgm:pt modelId="{6013B2F6-C612-43FF-948A-999477F0BD0B}" cxnId="{7A0EBCC4-160B-4A92-98EE-A5969E341370}" type="sibTrans">
      <dgm:prSet/>
      <dgm:spPr/>
      <dgm:t>
        <a:bodyPr/>
        <a:lstStyle/>
        <a:p>
          <a:endParaRPr lang="en-US"/>
        </a:p>
      </dgm:t>
    </dgm:pt>
    <dgm:pt modelId="{1FA12E04-4363-41CE-89C6-38519F8B118A}" type="pres">
      <dgm:prSet presAssocID="{5CFE47A6-6061-4C0E-83F8-9749C480115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A4AD5BF-EBD9-4711-9FCE-A2BFEB6C77E6}" type="pres">
      <dgm:prSet presAssocID="{B7240DEB-164B-4A48-A28E-75F9A6FBC3E5}" presName="centerShape" presStyleLbl="node0" presStyleIdx="0" presStyleCnt="1" custScaleX="146581" custScaleY="144329" custLinFactNeighborX="0" custLinFactNeighborY="6923"/>
      <dgm:spPr/>
      <dgm:t>
        <a:bodyPr/>
        <a:lstStyle/>
        <a:p>
          <a:endParaRPr lang="en-US"/>
        </a:p>
      </dgm:t>
    </dgm:pt>
    <dgm:pt modelId="{AEEDA715-DCF9-4353-851A-461BFA6A4092}" type="pres">
      <dgm:prSet presAssocID="{30C7ACB2-840B-4969-B0ED-81EC8A7003DE}" presName="Name9" presStyleLbl="parChTrans1D2" presStyleIdx="0" presStyleCnt="3"/>
      <dgm:spPr/>
    </dgm:pt>
    <dgm:pt modelId="{A58F6F75-7198-4C49-A3F2-393BD6682F3D}" type="pres">
      <dgm:prSet presAssocID="{30C7ACB2-840B-4969-B0ED-81EC8A7003DE}" presName="connTx" presStyleLbl="parChTrans1D2" presStyleIdx="0" presStyleCnt="3"/>
      <dgm:spPr/>
    </dgm:pt>
    <dgm:pt modelId="{6DD011E8-3A10-4979-ADF0-E02C44C5A23E}" type="pres">
      <dgm:prSet presAssocID="{A9083221-861F-4F0C-A327-9C63B888F467}" presName="node" presStyleLbl="node1" presStyleIdx="0" presStyleCnt="3" custRadScaleRad="107838" custRadScaleInc="-1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7CE23-C55E-48C1-AD3E-BB0674BC3C42}" type="pres">
      <dgm:prSet presAssocID="{61FC53E4-7690-4E6B-A372-5AED96F0A96B}" presName="Name9" presStyleLbl="parChTrans1D2" presStyleIdx="1" presStyleCnt="3"/>
      <dgm:spPr/>
    </dgm:pt>
    <dgm:pt modelId="{3E62934D-E4B7-4A2D-84B5-A68408E8130B}" type="pres">
      <dgm:prSet presAssocID="{61FC53E4-7690-4E6B-A372-5AED96F0A96B}" presName="connTx" presStyleLbl="parChTrans1D2" presStyleIdx="1" presStyleCnt="3"/>
      <dgm:spPr/>
    </dgm:pt>
    <dgm:pt modelId="{4EC503BA-2688-4A62-BB1C-E2753AC8E3FD}" type="pres">
      <dgm:prSet presAssocID="{F7B28540-BB7C-4D19-99F0-74ACBD6ABACE}" presName="node" presStyleLbl="node1" presStyleIdx="1" presStyleCnt="3" custRadScaleRad="113937" custRadScaleInc="-97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0F5FC-E1ED-45FE-8D0E-D27C5A750977}" type="pres">
      <dgm:prSet presAssocID="{F11090E2-9649-42F8-A630-572AF4C1861A}" presName="Name9" presStyleLbl="parChTrans1D2" presStyleIdx="2" presStyleCnt="3"/>
      <dgm:spPr/>
    </dgm:pt>
    <dgm:pt modelId="{A49D30CA-CABD-4538-96A2-35C6BB3B9BC6}" type="pres">
      <dgm:prSet presAssocID="{F11090E2-9649-42F8-A630-572AF4C1861A}" presName="connTx" presStyleLbl="parChTrans1D2" presStyleIdx="2" presStyleCnt="3"/>
      <dgm:spPr/>
    </dgm:pt>
    <dgm:pt modelId="{C315899E-4566-4F5E-9D08-588B8E0A4F10}" type="pres">
      <dgm:prSet presAssocID="{2BDABA2D-C660-47D9-960A-743134E23496}" presName="node" presStyleLbl="node1" presStyleIdx="2" presStyleCnt="3" custRadScaleRad="113754" custRadScaleInc="96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21DEE-DEC1-423B-91A3-5F5970E4E927}" type="presOf" srcId="{F11090E2-9649-42F8-A630-572AF4C1861A}" destId="{A49D30CA-CABD-4538-96A2-35C6BB3B9BC6}" srcOrd="1" destOrd="0" presId="urn:microsoft.com/office/officeart/2005/8/layout/radial1"/>
    <dgm:cxn modelId="{7A0EBCC4-160B-4A92-98EE-A5969E341370}" srcId="{B7240DEB-164B-4A48-A28E-75F9A6FBC3E5}" destId="{2BDABA2D-C660-47D9-960A-743134E23496}" srcOrd="2" destOrd="0" parTransId="{F11090E2-9649-42F8-A630-572AF4C1861A}" sibTransId="{6013B2F6-C612-43FF-948A-999477F0BD0B}"/>
    <dgm:cxn modelId="{748E111E-E762-4161-B16A-2042EB0F9561}" type="presOf" srcId="{F11090E2-9649-42F8-A630-572AF4C1861A}" destId="{82D0F5FC-E1ED-45FE-8D0E-D27C5A750977}" srcOrd="0" destOrd="0" presId="urn:microsoft.com/office/officeart/2005/8/layout/radial1"/>
    <dgm:cxn modelId="{2FC9D58A-AAD8-4E14-A60B-4E771A52655E}" type="presOf" srcId="{5CFE47A6-6061-4C0E-83F8-9749C480115D}" destId="{1FA12E04-4363-41CE-89C6-38519F8B118A}" srcOrd="0" destOrd="0" presId="urn:microsoft.com/office/officeart/2005/8/layout/radial1"/>
    <dgm:cxn modelId="{C92CFA08-F451-4715-941C-115FB50C3C05}" srcId="{B7240DEB-164B-4A48-A28E-75F9A6FBC3E5}" destId="{A9083221-861F-4F0C-A327-9C63B888F467}" srcOrd="0" destOrd="0" parTransId="{30C7ACB2-840B-4969-B0ED-81EC8A7003DE}" sibTransId="{E60B492A-63E1-4075-918A-C0E6A9D500A5}"/>
    <dgm:cxn modelId="{4DD8DF77-7BF8-41F7-9E82-A5270E75F98C}" type="presOf" srcId="{2BDABA2D-C660-47D9-960A-743134E23496}" destId="{C315899E-4566-4F5E-9D08-588B8E0A4F10}" srcOrd="0" destOrd="0" presId="urn:microsoft.com/office/officeart/2005/8/layout/radial1"/>
    <dgm:cxn modelId="{DBA556E1-2037-46AE-8C3E-E8B530C6FC7B}" type="presOf" srcId="{30C7ACB2-840B-4969-B0ED-81EC8A7003DE}" destId="{AEEDA715-DCF9-4353-851A-461BFA6A4092}" srcOrd="0" destOrd="0" presId="urn:microsoft.com/office/officeart/2005/8/layout/radial1"/>
    <dgm:cxn modelId="{54E4D55A-DC25-4F85-A526-0081FD0C3885}" type="presOf" srcId="{F7B28540-BB7C-4D19-99F0-74ACBD6ABACE}" destId="{4EC503BA-2688-4A62-BB1C-E2753AC8E3FD}" srcOrd="0" destOrd="0" presId="urn:microsoft.com/office/officeart/2005/8/layout/radial1"/>
    <dgm:cxn modelId="{2EB491D0-7C53-4A3B-AC80-0CDD0773F425}" type="presOf" srcId="{61FC53E4-7690-4E6B-A372-5AED96F0A96B}" destId="{3E62934D-E4B7-4A2D-84B5-A68408E8130B}" srcOrd="1" destOrd="0" presId="urn:microsoft.com/office/officeart/2005/8/layout/radial1"/>
    <dgm:cxn modelId="{F98961FD-DAF1-410C-8DE7-120A48608263}" type="presOf" srcId="{30C7ACB2-840B-4969-B0ED-81EC8A7003DE}" destId="{A58F6F75-7198-4C49-A3F2-393BD6682F3D}" srcOrd="1" destOrd="0" presId="urn:microsoft.com/office/officeart/2005/8/layout/radial1"/>
    <dgm:cxn modelId="{7BAAF939-2BA1-4497-A1FF-DA1D8A9B04AB}" type="presOf" srcId="{61FC53E4-7690-4E6B-A372-5AED96F0A96B}" destId="{2EF7CE23-C55E-48C1-AD3E-BB0674BC3C42}" srcOrd="0" destOrd="0" presId="urn:microsoft.com/office/officeart/2005/8/layout/radial1"/>
    <dgm:cxn modelId="{15D61224-E67F-4C88-9EB8-8D7B6CAF1558}" type="presOf" srcId="{A9083221-861F-4F0C-A327-9C63B888F467}" destId="{6DD011E8-3A10-4979-ADF0-E02C44C5A23E}" srcOrd="0" destOrd="0" presId="urn:microsoft.com/office/officeart/2005/8/layout/radial1"/>
    <dgm:cxn modelId="{DF3109FD-CA60-4FAE-B149-15A6446760F0}" srcId="{5CFE47A6-6061-4C0E-83F8-9749C480115D}" destId="{B7240DEB-164B-4A48-A28E-75F9A6FBC3E5}" srcOrd="0" destOrd="0" parTransId="{775F6502-429D-4BFC-A86C-7055E2FCF43F}" sibTransId="{E3204011-B9FD-4105-9F14-EBF7292B2A98}"/>
    <dgm:cxn modelId="{8A22C47B-334E-4EA7-A55B-0B5BD620BBCC}" srcId="{B7240DEB-164B-4A48-A28E-75F9A6FBC3E5}" destId="{F7B28540-BB7C-4D19-99F0-74ACBD6ABACE}" srcOrd="1" destOrd="0" parTransId="{61FC53E4-7690-4E6B-A372-5AED96F0A96B}" sibTransId="{1D122279-A4C5-4455-AA2C-805616561A79}"/>
    <dgm:cxn modelId="{8CAC0DD1-DCDF-44D5-BC6C-BF82E11A3BE9}" type="presOf" srcId="{B7240DEB-164B-4A48-A28E-75F9A6FBC3E5}" destId="{7A4AD5BF-EBD9-4711-9FCE-A2BFEB6C77E6}" srcOrd="0" destOrd="0" presId="urn:microsoft.com/office/officeart/2005/8/layout/radial1"/>
    <dgm:cxn modelId="{0376A636-35B0-4A68-9470-26C5AB6C664E}" type="presParOf" srcId="{1FA12E04-4363-41CE-89C6-38519F8B118A}" destId="{7A4AD5BF-EBD9-4711-9FCE-A2BFEB6C77E6}" srcOrd="0" destOrd="0" presId="urn:microsoft.com/office/officeart/2005/8/layout/radial1"/>
    <dgm:cxn modelId="{A4646A17-9720-4530-B44F-A66172AC9372}" type="presParOf" srcId="{1FA12E04-4363-41CE-89C6-38519F8B118A}" destId="{AEEDA715-DCF9-4353-851A-461BFA6A4092}" srcOrd="1" destOrd="0" presId="urn:microsoft.com/office/officeart/2005/8/layout/radial1"/>
    <dgm:cxn modelId="{AF6CF6D0-FE19-4252-9DEC-300229E6FFAD}" type="presParOf" srcId="{AEEDA715-DCF9-4353-851A-461BFA6A4092}" destId="{A58F6F75-7198-4C49-A3F2-393BD6682F3D}" srcOrd="0" destOrd="0" presId="urn:microsoft.com/office/officeart/2005/8/layout/radial1"/>
    <dgm:cxn modelId="{F26DB25B-9D6A-4423-9318-52888ABF1EF7}" type="presParOf" srcId="{1FA12E04-4363-41CE-89C6-38519F8B118A}" destId="{6DD011E8-3A10-4979-ADF0-E02C44C5A23E}" srcOrd="2" destOrd="0" presId="urn:microsoft.com/office/officeart/2005/8/layout/radial1"/>
    <dgm:cxn modelId="{713AAECF-6DFC-4666-8624-7E1EE73411FB}" type="presParOf" srcId="{1FA12E04-4363-41CE-89C6-38519F8B118A}" destId="{2EF7CE23-C55E-48C1-AD3E-BB0674BC3C42}" srcOrd="3" destOrd="0" presId="urn:microsoft.com/office/officeart/2005/8/layout/radial1"/>
    <dgm:cxn modelId="{9E6D02F3-D2B0-4E9C-A028-D5F1A63A5444}" type="presParOf" srcId="{2EF7CE23-C55E-48C1-AD3E-BB0674BC3C42}" destId="{3E62934D-E4B7-4A2D-84B5-A68408E8130B}" srcOrd="0" destOrd="0" presId="urn:microsoft.com/office/officeart/2005/8/layout/radial1"/>
    <dgm:cxn modelId="{07CE1829-C1EC-48A7-AAEC-EDD9CA309898}" type="presParOf" srcId="{1FA12E04-4363-41CE-89C6-38519F8B118A}" destId="{4EC503BA-2688-4A62-BB1C-E2753AC8E3FD}" srcOrd="4" destOrd="0" presId="urn:microsoft.com/office/officeart/2005/8/layout/radial1"/>
    <dgm:cxn modelId="{C575BAE3-E28C-49F9-BDF5-F6B8B684AC70}" type="presParOf" srcId="{1FA12E04-4363-41CE-89C6-38519F8B118A}" destId="{82D0F5FC-E1ED-45FE-8D0E-D27C5A750977}" srcOrd="5" destOrd="0" presId="urn:microsoft.com/office/officeart/2005/8/layout/radial1"/>
    <dgm:cxn modelId="{5E1EBC2F-8C4E-4F90-A677-22D6EC6D5702}" type="presParOf" srcId="{82D0F5FC-E1ED-45FE-8D0E-D27C5A750977}" destId="{A49D30CA-CABD-4538-96A2-35C6BB3B9BC6}" srcOrd="0" destOrd="0" presId="urn:microsoft.com/office/officeart/2005/8/layout/radial1"/>
    <dgm:cxn modelId="{D3E6286B-599F-4B42-A2D4-9F716044C6D6}" type="presParOf" srcId="{1FA12E04-4363-41CE-89C6-38519F8B118A}" destId="{C315899E-4566-4F5E-9D08-588B8E0A4F10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D75945-B6FF-40D5-AB42-6CCAE6EF6483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B0D5A9-77B5-4A93-BCB2-6FC315B0863E}">
      <dgm:prSet phldrT="[Text]" custT="1"/>
      <dgm:spPr/>
      <dgm:t>
        <a:bodyPr/>
        <a:lstStyle/>
        <a:p>
          <a:r>
            <a:rPr lang="en-MY" sz="2400" b="1" dirty="0" smtClean="0"/>
            <a:t>Potential Risk</a:t>
          </a:r>
          <a:endParaRPr lang="en-US" sz="2400" b="1" dirty="0"/>
        </a:p>
      </dgm:t>
    </dgm:pt>
    <dgm:pt modelId="{521DC323-ECC6-4E3B-85A7-2B9D2DA6FC87}" cxnId="{4A545710-7528-4263-8863-163DEFBEA3B8}" type="parTrans">
      <dgm:prSet/>
      <dgm:spPr/>
      <dgm:t>
        <a:bodyPr/>
        <a:lstStyle/>
        <a:p>
          <a:endParaRPr lang="en-US"/>
        </a:p>
      </dgm:t>
    </dgm:pt>
    <dgm:pt modelId="{F9A0F909-EA89-4DFA-BFB1-0D61AD20561D}" cxnId="{4A545710-7528-4263-8863-163DEFBEA3B8}" type="sibTrans">
      <dgm:prSet/>
      <dgm:spPr/>
      <dgm:t>
        <a:bodyPr/>
        <a:lstStyle/>
        <a:p>
          <a:endParaRPr lang="en-US"/>
        </a:p>
      </dgm:t>
    </dgm:pt>
    <dgm:pt modelId="{DDED5582-9A3D-49FE-A1F1-8365E4955D2D}">
      <dgm:prSet phldrT="[Text]"/>
      <dgm:spPr>
        <a:solidFill>
          <a:schemeClr val="bg2"/>
        </a:solidFill>
      </dgm:spPr>
      <dgm:t>
        <a:bodyPr/>
        <a:lstStyle/>
        <a:p>
          <a:r>
            <a:rPr lang="en-US" b="0" dirty="0" err="1" smtClean="0">
              <a:solidFill>
                <a:schemeClr val="tx1"/>
              </a:solidFill>
            </a:rPr>
            <a:t>i</a:t>
          </a:r>
          <a:r>
            <a:rPr lang="en-US" b="0" dirty="0" smtClean="0">
              <a:solidFill>
                <a:schemeClr val="tx1"/>
              </a:solidFill>
            </a:rPr>
            <a:t>. Financial </a:t>
          </a:r>
          <a:r>
            <a:rPr lang="en-MY" b="0" dirty="0" smtClean="0">
              <a:solidFill>
                <a:schemeClr val="tx1"/>
              </a:solidFill>
            </a:rPr>
            <a:t>R</a:t>
          </a:r>
          <a:r>
            <a:rPr lang="en-US" b="0" dirty="0" err="1" smtClean="0">
              <a:solidFill>
                <a:schemeClr val="tx1"/>
              </a:solidFill>
            </a:rPr>
            <a:t>isk</a:t>
          </a:r>
          <a:endParaRPr lang="en-US" b="0" dirty="0">
            <a:solidFill>
              <a:schemeClr val="tx1"/>
            </a:solidFill>
          </a:endParaRPr>
        </a:p>
      </dgm:t>
    </dgm:pt>
    <dgm:pt modelId="{2D25338D-E83C-40DA-8B8F-10DEAE02181C}" cxnId="{E4DEFA5E-1DBD-4A46-959F-E9C23DB16E1A}" type="parTrans">
      <dgm:prSet/>
      <dgm:spPr/>
      <dgm:t>
        <a:bodyPr/>
        <a:lstStyle/>
        <a:p>
          <a:endParaRPr lang="en-US" b="0"/>
        </a:p>
      </dgm:t>
    </dgm:pt>
    <dgm:pt modelId="{377CE17E-8EA1-479B-8FAA-CB379BA37697}" cxnId="{E4DEFA5E-1DBD-4A46-959F-E9C23DB16E1A}" type="sibTrans">
      <dgm:prSet/>
      <dgm:spPr/>
      <dgm:t>
        <a:bodyPr/>
        <a:lstStyle/>
        <a:p>
          <a:endParaRPr lang="en-US"/>
        </a:p>
      </dgm:t>
    </dgm:pt>
    <dgm:pt modelId="{EC7022AE-1FEA-43E3-8E1A-2372C492EE75}">
      <dgm:prSet phldrT="[Text]"/>
      <dgm:spPr>
        <a:solidFill>
          <a:schemeClr val="bg2"/>
        </a:solidFill>
      </dgm:spPr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ii. Competitive </a:t>
          </a:r>
          <a:r>
            <a:rPr lang="en-MY" b="0" dirty="0" smtClean="0">
              <a:solidFill>
                <a:schemeClr val="tx1"/>
              </a:solidFill>
            </a:rPr>
            <a:t>R</a:t>
          </a:r>
          <a:r>
            <a:rPr lang="en-US" b="0" dirty="0" err="1" smtClean="0">
              <a:solidFill>
                <a:schemeClr val="tx1"/>
              </a:solidFill>
            </a:rPr>
            <a:t>isk</a:t>
          </a:r>
          <a:endParaRPr lang="en-US" b="0" dirty="0">
            <a:solidFill>
              <a:schemeClr val="tx1"/>
            </a:solidFill>
          </a:endParaRPr>
        </a:p>
      </dgm:t>
    </dgm:pt>
    <dgm:pt modelId="{1D74A224-C6C4-4071-A3E9-37968318A4BD}" cxnId="{3D0F7D97-4EA3-479D-A8EB-32E928CD653D}" type="parTrans">
      <dgm:prSet/>
      <dgm:spPr/>
      <dgm:t>
        <a:bodyPr/>
        <a:lstStyle/>
        <a:p>
          <a:endParaRPr lang="en-US" b="0"/>
        </a:p>
      </dgm:t>
    </dgm:pt>
    <dgm:pt modelId="{A209EFD3-DDDE-413D-B527-B4CB93CA8EAE}" cxnId="{3D0F7D97-4EA3-479D-A8EB-32E928CD653D}" type="sibTrans">
      <dgm:prSet/>
      <dgm:spPr/>
      <dgm:t>
        <a:bodyPr/>
        <a:lstStyle/>
        <a:p>
          <a:endParaRPr lang="en-US"/>
        </a:p>
      </dgm:t>
    </dgm:pt>
    <dgm:pt modelId="{7912636E-A4A1-406C-8E4B-193BBB6E2023}">
      <dgm:prSet phldrT="[Text]" phldr="0" custT="0"/>
      <dgm:spPr>
        <a:solidFill>
          <a:schemeClr val="bg2"/>
        </a:solidFill>
      </dgm:spPr>
      <dgm:t>
        <a:bodyPr vert="horz" wrap="square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dirty="0" smtClean="0">
              <a:solidFill>
                <a:schemeClr val="tx1"/>
              </a:solidFill>
            </a:rPr>
            <a:t>iii. </a:t>
          </a:r>
          <a:r>
            <a:rPr lang="en-MY" altLang="en-US" b="0" dirty="0" smtClean="0">
              <a:solidFill>
                <a:schemeClr val="tx1"/>
              </a:solidFill>
            </a:rPr>
            <a:t>F</a:t>
          </a:r>
          <a:r>
            <a:rPr lang="en-US" b="0" dirty="0" smtClean="0">
              <a:solidFill>
                <a:schemeClr val="tx1"/>
              </a:solidFill>
            </a:rPr>
            <a:t>ood </a:t>
          </a:r>
          <a:r>
            <a:rPr lang="en-MY" altLang="en-US" b="0" dirty="0" smtClean="0">
              <a:solidFill>
                <a:schemeClr val="tx1"/>
              </a:solidFill>
            </a:rPr>
            <a:t>Q</a:t>
          </a:r>
          <a:r>
            <a:rPr lang="en-US" b="0" dirty="0" smtClean="0">
              <a:solidFill>
                <a:schemeClr val="tx1"/>
              </a:solidFill>
            </a:rPr>
            <a:t>uality </a:t>
          </a:r>
          <a:r>
            <a:rPr lang="en-MY" altLang="en-US" b="0" dirty="0" smtClean="0">
              <a:solidFill>
                <a:schemeClr val="tx1"/>
              </a:solidFill>
            </a:rPr>
            <a:t>Risk</a:t>
          </a:r>
          <a:r>
            <a:rPr lang="en-MY" altLang="en-US" b="0" dirty="0" smtClean="0">
              <a:solidFill>
                <a:schemeClr val="tx1"/>
              </a:solidFill>
            </a:rPr>
            <a:t/>
          </a:r>
          <a:endParaRPr lang="en-MY" altLang="en-US" b="0" dirty="0" smtClean="0">
            <a:solidFill>
              <a:schemeClr val="tx1"/>
            </a:solidFill>
          </a:endParaRPr>
        </a:p>
      </dgm:t>
    </dgm:pt>
    <dgm:pt modelId="{281CF058-7F35-417D-8A50-93B5C4BE7A9D}" cxnId="{C72F708F-1E51-47ED-AFFE-795AE28011C8}" type="parTrans">
      <dgm:prSet/>
      <dgm:spPr/>
      <dgm:t>
        <a:bodyPr/>
        <a:lstStyle/>
        <a:p>
          <a:endParaRPr lang="en-US" b="0"/>
        </a:p>
      </dgm:t>
    </dgm:pt>
    <dgm:pt modelId="{5D256DB8-B1D9-4C3D-A512-1BC45046E3F5}" cxnId="{C72F708F-1E51-47ED-AFFE-795AE28011C8}" type="sibTrans">
      <dgm:prSet/>
      <dgm:spPr/>
      <dgm:t>
        <a:bodyPr/>
        <a:lstStyle/>
        <a:p>
          <a:endParaRPr lang="en-US"/>
        </a:p>
      </dgm:t>
    </dgm:pt>
    <dgm:pt modelId="{8B988BD6-D4B9-453D-8585-ECE1F9FE054C}">
      <dgm:prSet phldrT="[Text]" phldr="0" custT="0"/>
      <dgm:spPr>
        <a:solidFill>
          <a:schemeClr val="bg2"/>
        </a:solidFill>
      </dgm:spPr>
      <dgm:t>
        <a:bodyPr vert="horz" wrap="square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dirty="0" smtClean="0">
              <a:solidFill>
                <a:schemeClr val="tx1"/>
              </a:solidFill>
            </a:rPr>
            <a:t>iv. </a:t>
          </a:r>
          <a:r>
            <a:rPr lang="en-MY" altLang="en-US" b="0" dirty="0" smtClean="0">
              <a:solidFill>
                <a:schemeClr val="tx1"/>
              </a:solidFill>
            </a:rPr>
            <a:t>A</a:t>
          </a:r>
          <a:r>
            <a:rPr lang="en-US" b="0" dirty="0" smtClean="0">
              <a:solidFill>
                <a:schemeClr val="tx1"/>
              </a:solidFill>
            </a:rPr>
            <a:t>ccident </a:t>
          </a:r>
          <a:r>
            <a:rPr lang="en-MY" altLang="en-US" b="0" dirty="0">
              <a:solidFill>
                <a:schemeClr val="tx1"/>
              </a:solidFill>
            </a:rPr>
            <a:t>Risk</a:t>
          </a:r>
          <a:r>
            <a:rPr lang="en-MY" altLang="en-US" b="0" dirty="0">
              <a:solidFill>
                <a:schemeClr val="tx1"/>
              </a:solidFill>
            </a:rPr>
            <a:t/>
          </a:r>
          <a:endParaRPr lang="en-MY" altLang="en-US" b="0" dirty="0">
            <a:solidFill>
              <a:schemeClr val="tx1"/>
            </a:solidFill>
          </a:endParaRPr>
        </a:p>
      </dgm:t>
    </dgm:pt>
    <dgm:pt modelId="{62F4A199-1DC4-407F-B340-D534294ABF3B}" cxnId="{BA7544B8-3D2C-427B-A526-DD699B197C62}" type="parTrans">
      <dgm:prSet/>
      <dgm:spPr/>
      <dgm:t>
        <a:bodyPr/>
        <a:lstStyle/>
        <a:p>
          <a:endParaRPr lang="en-US" b="0"/>
        </a:p>
      </dgm:t>
    </dgm:pt>
    <dgm:pt modelId="{983E560D-7C85-45EE-AE36-FB143C027313}" cxnId="{BA7544B8-3D2C-427B-A526-DD699B197C62}" type="sibTrans">
      <dgm:prSet/>
      <dgm:spPr/>
      <dgm:t>
        <a:bodyPr/>
        <a:lstStyle/>
        <a:p>
          <a:endParaRPr lang="en-US"/>
        </a:p>
      </dgm:t>
    </dgm:pt>
    <dgm:pt modelId="{CABB4D89-A9BE-4FD2-A16C-7544FAAF6108}">
      <dgm:prSet phldrT="[Text]" phldr="0" custT="0"/>
      <dgm:spPr>
        <a:solidFill>
          <a:schemeClr val="bg2"/>
        </a:solidFill>
      </dgm:spPr>
      <dgm:t>
        <a:bodyPr vert="horz" wrap="square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dirty="0" smtClean="0">
              <a:solidFill>
                <a:schemeClr val="tx1"/>
              </a:solidFill>
            </a:rPr>
            <a:t>v. Food Availability Risk</a:t>
          </a:r>
          <a:r>
            <a:rPr lang="en-US" b="0" dirty="0" smtClean="0">
              <a:solidFill>
                <a:schemeClr val="tx1"/>
              </a:solidFill>
            </a:rPr>
            <a:t/>
          </a:r>
          <a:endParaRPr lang="en-US" b="0" dirty="0" smtClean="0">
            <a:solidFill>
              <a:schemeClr val="tx1"/>
            </a:solidFill>
          </a:endParaRPr>
        </a:p>
      </dgm:t>
    </dgm:pt>
    <dgm:pt modelId="{AE07E74F-421A-47E3-B6BC-ABC75739B2AF}" cxnId="{60AC9811-93C9-4D51-95A6-D8C898440781}" type="parTrans">
      <dgm:prSet/>
      <dgm:spPr/>
      <dgm:t>
        <a:bodyPr/>
        <a:lstStyle/>
        <a:p>
          <a:endParaRPr lang="en-US" b="0"/>
        </a:p>
      </dgm:t>
    </dgm:pt>
    <dgm:pt modelId="{ACE9AE73-2508-4966-B725-3F33BEAA0315}" cxnId="{60AC9811-93C9-4D51-95A6-D8C898440781}" type="sibTrans">
      <dgm:prSet/>
      <dgm:spPr/>
      <dgm:t>
        <a:bodyPr/>
        <a:lstStyle/>
        <a:p>
          <a:endParaRPr lang="en-US"/>
        </a:p>
      </dgm:t>
    </dgm:pt>
    <dgm:pt modelId="{6DBA6484-F690-4487-A61D-58C92411324D}">
      <dgm:prSet/>
      <dgm:spPr/>
    </dgm:pt>
    <dgm:pt modelId="{8346B394-AE6B-451B-B549-95F3F94D5CAB}" cxnId="{CAD1AFDD-2859-4D4A-86EC-9C082F180986}" type="parTrans">
      <dgm:prSet/>
      <dgm:spPr/>
      <dgm:t>
        <a:bodyPr/>
        <a:lstStyle/>
        <a:p>
          <a:endParaRPr lang="en-US"/>
        </a:p>
      </dgm:t>
    </dgm:pt>
    <dgm:pt modelId="{82203B1F-F511-4D6A-A8C8-4263E1499072}" cxnId="{CAD1AFDD-2859-4D4A-86EC-9C082F180986}" type="sibTrans">
      <dgm:prSet/>
      <dgm:spPr/>
      <dgm:t>
        <a:bodyPr/>
        <a:lstStyle/>
        <a:p>
          <a:endParaRPr lang="en-US"/>
        </a:p>
      </dgm:t>
    </dgm:pt>
    <dgm:pt modelId="{89318C38-2F07-4FC2-9629-81A21E677DDF}" type="pres">
      <dgm:prSet presAssocID="{5FD75945-B6FF-40D5-AB42-6CCAE6EF648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0892FA6-C715-412C-BD51-0C0D6605B3E8}" type="pres">
      <dgm:prSet presAssocID="{F9B0D5A9-77B5-4A93-BCB2-6FC315B0863E}" presName="centerShape" presStyleLbl="node0" presStyleIdx="0" presStyleCnt="1" custScaleX="112096" custScaleY="102609"/>
      <dgm:spPr/>
      <dgm:t>
        <a:bodyPr/>
        <a:lstStyle/>
        <a:p>
          <a:endParaRPr lang="en-US"/>
        </a:p>
      </dgm:t>
    </dgm:pt>
    <dgm:pt modelId="{D8F87C31-2831-4920-A49D-0C67585417D9}" type="pres">
      <dgm:prSet presAssocID="{2D25338D-E83C-40DA-8B8F-10DEAE02181C}" presName="parTrans" presStyleLbl="sibTrans2D1" presStyleIdx="0" presStyleCnt="5"/>
      <dgm:spPr/>
    </dgm:pt>
    <dgm:pt modelId="{E069CDFE-BBEC-4625-8DCC-EC38FDB0E0A3}" type="pres">
      <dgm:prSet presAssocID="{2D25338D-E83C-40DA-8B8F-10DEAE02181C}" presName="connectorText" presStyleCnt="0"/>
      <dgm:spPr/>
    </dgm:pt>
    <dgm:pt modelId="{C50AFAF3-5ECA-4810-B74A-BFC182BA05FD}" type="pres">
      <dgm:prSet presAssocID="{DDED5582-9A3D-49FE-A1F1-8365E4955D2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F7193C-9367-4BBC-8E25-041AD6EF2022}" type="pres">
      <dgm:prSet presAssocID="{1D74A224-C6C4-4071-A3E9-37968318A4BD}" presName="parTrans" presStyleLbl="sibTrans2D1" presStyleIdx="1" presStyleCnt="5"/>
      <dgm:spPr/>
    </dgm:pt>
    <dgm:pt modelId="{5CD4FD3B-8FEF-4F91-A9FD-716502BBC991}" type="pres">
      <dgm:prSet presAssocID="{1D74A224-C6C4-4071-A3E9-37968318A4BD}" presName="connectorText" presStyleCnt="0"/>
      <dgm:spPr/>
    </dgm:pt>
    <dgm:pt modelId="{9964CD78-0777-4485-A77F-A2FB39C3C495}" type="pres">
      <dgm:prSet presAssocID="{EC7022AE-1FEA-43E3-8E1A-2372C492EE7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43F11-FA88-4DF8-B615-3ADDE1BC42DC}" type="pres">
      <dgm:prSet presAssocID="{281CF058-7F35-417D-8A50-93B5C4BE7A9D}" presName="parTrans" presStyleLbl="sibTrans2D1" presStyleIdx="2" presStyleCnt="5"/>
      <dgm:spPr/>
    </dgm:pt>
    <dgm:pt modelId="{580ABD8E-3A18-4F0D-BE3A-F9E60D396624}" type="pres">
      <dgm:prSet presAssocID="{281CF058-7F35-417D-8A50-93B5C4BE7A9D}" presName="connectorText" presStyleCnt="0"/>
      <dgm:spPr/>
    </dgm:pt>
    <dgm:pt modelId="{ABD11C6E-9AE7-4A9E-9511-983F67BD0E38}" type="pres">
      <dgm:prSet presAssocID="{7912636E-A4A1-406C-8E4B-193BBB6E2023}" presName="node" presStyleLbl="node1" presStyleIdx="2" presStyleCnt="5" custRadScaleRad="104763" custRadScaleInc="-22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97E24F-22CD-4E4F-9CC3-739A04A00037}" type="pres">
      <dgm:prSet presAssocID="{62F4A199-1DC4-407F-B340-D534294ABF3B}" presName="parTrans" presStyleLbl="sibTrans2D1" presStyleIdx="3" presStyleCnt="5"/>
      <dgm:spPr/>
    </dgm:pt>
    <dgm:pt modelId="{D9F0C88D-45DE-4BCF-A994-B23B0876AE70}" type="pres">
      <dgm:prSet presAssocID="{62F4A199-1DC4-407F-B340-D534294ABF3B}" presName="connectorText" presStyleCnt="0"/>
      <dgm:spPr/>
    </dgm:pt>
    <dgm:pt modelId="{7270E2E3-B672-4709-AA73-587BA911DEB4}" type="pres">
      <dgm:prSet presAssocID="{8B988BD6-D4B9-453D-8585-ECE1F9FE054C}" presName="node" presStyleLbl="node1" presStyleIdx="3" presStyleCnt="5" custRadScaleRad="106597" custRadScaleInc="181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2AF86-D038-44B1-ADF2-6E8AA78A7E58}" type="pres">
      <dgm:prSet presAssocID="{AE07E74F-421A-47E3-B6BC-ABC75739B2AF}" presName="parTrans" presStyleLbl="sibTrans2D1" presStyleIdx="4" presStyleCnt="5"/>
      <dgm:spPr/>
    </dgm:pt>
    <dgm:pt modelId="{CC23FB52-673B-4D31-B4D9-74FE759494E2}" type="pres">
      <dgm:prSet presAssocID="{AE07E74F-421A-47E3-B6BC-ABC75739B2AF}" presName="connectorText" presStyleCnt="0"/>
      <dgm:spPr/>
    </dgm:pt>
    <dgm:pt modelId="{8167FFE1-4C87-4257-BCB6-13E15D77AD98}" type="pres">
      <dgm:prSet presAssocID="{CABB4D89-A9BE-4FD2-A16C-7544FAAF610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545710-7528-4263-8863-163DEFBEA3B8}" srcId="{5FD75945-B6FF-40D5-AB42-6CCAE6EF6483}" destId="{F9B0D5A9-77B5-4A93-BCB2-6FC315B0863E}" srcOrd="0" destOrd="0" parTransId="{521DC323-ECC6-4E3B-85A7-2B9D2DA6FC87}" sibTransId="{F9A0F909-EA89-4DFA-BFB1-0D61AD20561D}"/>
    <dgm:cxn modelId="{E4DEFA5E-1DBD-4A46-959F-E9C23DB16E1A}" srcId="{F9B0D5A9-77B5-4A93-BCB2-6FC315B0863E}" destId="{DDED5582-9A3D-49FE-A1F1-8365E4955D2D}" srcOrd="0" destOrd="0" parTransId="{2D25338D-E83C-40DA-8B8F-10DEAE02181C}" sibTransId="{377CE17E-8EA1-479B-8FAA-CB379BA37697}"/>
    <dgm:cxn modelId="{3D0F7D97-4EA3-479D-A8EB-32E928CD653D}" srcId="{F9B0D5A9-77B5-4A93-BCB2-6FC315B0863E}" destId="{EC7022AE-1FEA-43E3-8E1A-2372C492EE75}" srcOrd="1" destOrd="0" parTransId="{1D74A224-C6C4-4071-A3E9-37968318A4BD}" sibTransId="{A209EFD3-DDDE-413D-B527-B4CB93CA8EAE}"/>
    <dgm:cxn modelId="{C72F708F-1E51-47ED-AFFE-795AE28011C8}" srcId="{F9B0D5A9-77B5-4A93-BCB2-6FC315B0863E}" destId="{7912636E-A4A1-406C-8E4B-193BBB6E2023}" srcOrd="2" destOrd="0" parTransId="{281CF058-7F35-417D-8A50-93B5C4BE7A9D}" sibTransId="{5D256DB8-B1D9-4C3D-A512-1BC45046E3F5}"/>
    <dgm:cxn modelId="{BA7544B8-3D2C-427B-A526-DD699B197C62}" srcId="{F9B0D5A9-77B5-4A93-BCB2-6FC315B0863E}" destId="{8B988BD6-D4B9-453D-8585-ECE1F9FE054C}" srcOrd="3" destOrd="0" parTransId="{62F4A199-1DC4-407F-B340-D534294ABF3B}" sibTransId="{983E560D-7C85-45EE-AE36-FB143C027313}"/>
    <dgm:cxn modelId="{60AC9811-93C9-4D51-95A6-D8C898440781}" srcId="{F9B0D5A9-77B5-4A93-BCB2-6FC315B0863E}" destId="{CABB4D89-A9BE-4FD2-A16C-7544FAAF6108}" srcOrd="4" destOrd="0" parTransId="{AE07E74F-421A-47E3-B6BC-ABC75739B2AF}" sibTransId="{ACE9AE73-2508-4966-B725-3F33BEAA0315}"/>
    <dgm:cxn modelId="{CAD1AFDD-2859-4D4A-86EC-9C082F180986}" srcId="{5FD75945-B6FF-40D5-AB42-6CCAE6EF6483}" destId="{6DBA6484-F690-4487-A61D-58C92411324D}" srcOrd="1" destOrd="0" parTransId="{8346B394-AE6B-451B-B549-95F3F94D5CAB}" sibTransId="{82203B1F-F511-4D6A-A8C8-4263E1499072}"/>
    <dgm:cxn modelId="{F80FDC22-BD6C-425F-BC15-A08CA7D8FEB7}" type="presOf" srcId="{5FD75945-B6FF-40D5-AB42-6CCAE6EF6483}" destId="{89318C38-2F07-4FC2-9629-81A21E677DDF}" srcOrd="0" destOrd="0" presId="urn:microsoft.com/office/officeart/2005/8/layout/radial5"/>
    <dgm:cxn modelId="{4DBED664-10A6-4DB1-BC3F-B969D8CB161B}" type="presParOf" srcId="{89318C38-2F07-4FC2-9629-81A21E677DDF}" destId="{A0892FA6-C715-412C-BD51-0C0D6605B3E8}" srcOrd="0" destOrd="0" presId="urn:microsoft.com/office/officeart/2005/8/layout/radial5"/>
    <dgm:cxn modelId="{2E8DA453-2BA5-4CBB-A8FD-41D28B5035D9}" type="presOf" srcId="{F9B0D5A9-77B5-4A93-BCB2-6FC315B0863E}" destId="{A0892FA6-C715-412C-BD51-0C0D6605B3E8}" srcOrd="0" destOrd="0" presId="urn:microsoft.com/office/officeart/2005/8/layout/radial5"/>
    <dgm:cxn modelId="{B62D0669-E132-4501-8296-A47EA2E1CDA4}" type="presParOf" srcId="{89318C38-2F07-4FC2-9629-81A21E677DDF}" destId="{D8F87C31-2831-4920-A49D-0C67585417D9}" srcOrd="1" destOrd="0" presId="urn:microsoft.com/office/officeart/2005/8/layout/radial5"/>
    <dgm:cxn modelId="{F52CEE9F-7A3E-4894-8C3D-BD16BD94F8AF}" type="presOf" srcId="{2D25338D-E83C-40DA-8B8F-10DEAE02181C}" destId="{D8F87C31-2831-4920-A49D-0C67585417D9}" srcOrd="0" destOrd="0" presId="urn:microsoft.com/office/officeart/2005/8/layout/radial5"/>
    <dgm:cxn modelId="{4E470DCC-DB7B-4D42-AD8A-245FF36B08A1}" type="presParOf" srcId="{D8F87C31-2831-4920-A49D-0C67585417D9}" destId="{E069CDFE-BBEC-4625-8DCC-EC38FDB0E0A3}" srcOrd="0" destOrd="1" presId="urn:microsoft.com/office/officeart/2005/8/layout/radial5"/>
    <dgm:cxn modelId="{DA2A1F32-BF3B-45D1-AB22-630C6BA76214}" type="presOf" srcId="{2D25338D-E83C-40DA-8B8F-10DEAE02181C}" destId="{E069CDFE-BBEC-4625-8DCC-EC38FDB0E0A3}" srcOrd="1" destOrd="0" presId="urn:microsoft.com/office/officeart/2005/8/layout/radial5"/>
    <dgm:cxn modelId="{B065ABA0-48C6-421F-A252-E6C83A4AB5D2}" type="presParOf" srcId="{89318C38-2F07-4FC2-9629-81A21E677DDF}" destId="{C50AFAF3-5ECA-4810-B74A-BFC182BA05FD}" srcOrd="2" destOrd="0" presId="urn:microsoft.com/office/officeart/2005/8/layout/radial5"/>
    <dgm:cxn modelId="{F30A9545-9E3E-4C2D-A5FC-B2321CF36F89}" type="presOf" srcId="{DDED5582-9A3D-49FE-A1F1-8365E4955D2D}" destId="{C50AFAF3-5ECA-4810-B74A-BFC182BA05FD}" srcOrd="0" destOrd="0" presId="urn:microsoft.com/office/officeart/2005/8/layout/radial5"/>
    <dgm:cxn modelId="{46015197-EE46-4751-8BE8-D328E8A92729}" type="presParOf" srcId="{89318C38-2F07-4FC2-9629-81A21E677DDF}" destId="{51F7193C-9367-4BBC-8E25-041AD6EF2022}" srcOrd="3" destOrd="0" presId="urn:microsoft.com/office/officeart/2005/8/layout/radial5"/>
    <dgm:cxn modelId="{81AA0926-BA66-4A68-826C-D0E3F3010FD6}" type="presOf" srcId="{1D74A224-C6C4-4071-A3E9-37968318A4BD}" destId="{51F7193C-9367-4BBC-8E25-041AD6EF2022}" srcOrd="0" destOrd="0" presId="urn:microsoft.com/office/officeart/2005/8/layout/radial5"/>
    <dgm:cxn modelId="{332D0D20-F13F-4DE5-8DF1-FFC0E11ABE3A}" type="presParOf" srcId="{51F7193C-9367-4BBC-8E25-041AD6EF2022}" destId="{5CD4FD3B-8FEF-4F91-A9FD-716502BBC991}" srcOrd="0" destOrd="3" presId="urn:microsoft.com/office/officeart/2005/8/layout/radial5"/>
    <dgm:cxn modelId="{A1CCB7DC-6FA5-4B9F-8599-D4925A6C213E}" type="presOf" srcId="{1D74A224-C6C4-4071-A3E9-37968318A4BD}" destId="{5CD4FD3B-8FEF-4F91-A9FD-716502BBC991}" srcOrd="1" destOrd="0" presId="urn:microsoft.com/office/officeart/2005/8/layout/radial5"/>
    <dgm:cxn modelId="{80051E02-9C0A-4E25-809D-76CB7CE8E0B9}" type="presParOf" srcId="{89318C38-2F07-4FC2-9629-81A21E677DDF}" destId="{9964CD78-0777-4485-A77F-A2FB39C3C495}" srcOrd="4" destOrd="0" presId="urn:microsoft.com/office/officeart/2005/8/layout/radial5"/>
    <dgm:cxn modelId="{F9CB9B46-2CD2-407C-8E24-BCAD6A70E887}" type="presOf" srcId="{EC7022AE-1FEA-43E3-8E1A-2372C492EE75}" destId="{9964CD78-0777-4485-A77F-A2FB39C3C495}" srcOrd="0" destOrd="0" presId="urn:microsoft.com/office/officeart/2005/8/layout/radial5"/>
    <dgm:cxn modelId="{98EBDFD9-3590-4A50-BE2C-7B1041954CAF}" type="presParOf" srcId="{89318C38-2F07-4FC2-9629-81A21E677DDF}" destId="{AFA43F11-FA88-4DF8-B615-3ADDE1BC42DC}" srcOrd="5" destOrd="0" presId="urn:microsoft.com/office/officeart/2005/8/layout/radial5"/>
    <dgm:cxn modelId="{F21ED71F-B246-4D5D-9C63-46CDE472A655}" type="presOf" srcId="{281CF058-7F35-417D-8A50-93B5C4BE7A9D}" destId="{AFA43F11-FA88-4DF8-B615-3ADDE1BC42DC}" srcOrd="0" destOrd="0" presId="urn:microsoft.com/office/officeart/2005/8/layout/radial5"/>
    <dgm:cxn modelId="{5228B3D7-7CD5-4C45-917A-9610E0313166}" type="presParOf" srcId="{AFA43F11-FA88-4DF8-B615-3ADDE1BC42DC}" destId="{580ABD8E-3A18-4F0D-BE3A-F9E60D396624}" srcOrd="0" destOrd="5" presId="urn:microsoft.com/office/officeart/2005/8/layout/radial5"/>
    <dgm:cxn modelId="{78F3DF24-D265-4617-9941-594215170B81}" type="presOf" srcId="{281CF058-7F35-417D-8A50-93B5C4BE7A9D}" destId="{580ABD8E-3A18-4F0D-BE3A-F9E60D396624}" srcOrd="1" destOrd="0" presId="urn:microsoft.com/office/officeart/2005/8/layout/radial5"/>
    <dgm:cxn modelId="{6DB94FA5-F3E8-4D04-BA50-C7AFFD577CD9}" type="presParOf" srcId="{89318C38-2F07-4FC2-9629-81A21E677DDF}" destId="{ABD11C6E-9AE7-4A9E-9511-983F67BD0E38}" srcOrd="6" destOrd="0" presId="urn:microsoft.com/office/officeart/2005/8/layout/radial5"/>
    <dgm:cxn modelId="{B90A895A-C99D-4669-B877-0B38AAF05916}" type="presOf" srcId="{7912636E-A4A1-406C-8E4B-193BBB6E2023}" destId="{ABD11C6E-9AE7-4A9E-9511-983F67BD0E38}" srcOrd="0" destOrd="0" presId="urn:microsoft.com/office/officeart/2005/8/layout/radial5"/>
    <dgm:cxn modelId="{CA1D1FA4-5422-4B48-8097-93CA581E45BB}" type="presParOf" srcId="{89318C38-2F07-4FC2-9629-81A21E677DDF}" destId="{C797E24F-22CD-4E4F-9CC3-739A04A00037}" srcOrd="7" destOrd="0" presId="urn:microsoft.com/office/officeart/2005/8/layout/radial5"/>
    <dgm:cxn modelId="{8F0CD136-D08F-4107-BC8E-F142B9B39B77}" type="presOf" srcId="{62F4A199-1DC4-407F-B340-D534294ABF3B}" destId="{C797E24F-22CD-4E4F-9CC3-739A04A00037}" srcOrd="0" destOrd="0" presId="urn:microsoft.com/office/officeart/2005/8/layout/radial5"/>
    <dgm:cxn modelId="{F2419EAD-08DE-424D-B077-891FF3E43093}" type="presParOf" srcId="{C797E24F-22CD-4E4F-9CC3-739A04A00037}" destId="{D9F0C88D-45DE-4BCF-A994-B23B0876AE70}" srcOrd="0" destOrd="7" presId="urn:microsoft.com/office/officeart/2005/8/layout/radial5"/>
    <dgm:cxn modelId="{0CC41266-94E3-4A86-8654-8A1A15F2A051}" type="presOf" srcId="{62F4A199-1DC4-407F-B340-D534294ABF3B}" destId="{D9F0C88D-45DE-4BCF-A994-B23B0876AE70}" srcOrd="1" destOrd="0" presId="urn:microsoft.com/office/officeart/2005/8/layout/radial5"/>
    <dgm:cxn modelId="{199030C2-96BF-46E9-9593-39C58E323A00}" type="presParOf" srcId="{89318C38-2F07-4FC2-9629-81A21E677DDF}" destId="{7270E2E3-B672-4709-AA73-587BA911DEB4}" srcOrd="8" destOrd="0" presId="urn:microsoft.com/office/officeart/2005/8/layout/radial5"/>
    <dgm:cxn modelId="{493AB31D-11CC-420F-949A-CB7AAF80F688}" type="presOf" srcId="{8B988BD6-D4B9-453D-8585-ECE1F9FE054C}" destId="{7270E2E3-B672-4709-AA73-587BA911DEB4}" srcOrd="0" destOrd="0" presId="urn:microsoft.com/office/officeart/2005/8/layout/radial5"/>
    <dgm:cxn modelId="{98BB827A-ACE6-4922-A24D-9B2D05E830A5}" type="presParOf" srcId="{89318C38-2F07-4FC2-9629-81A21E677DDF}" destId="{FE22AF86-D038-44B1-ADF2-6E8AA78A7E58}" srcOrd="9" destOrd="0" presId="urn:microsoft.com/office/officeart/2005/8/layout/radial5"/>
    <dgm:cxn modelId="{E625587B-41C9-4BC5-A63B-56FBBB5E88D6}" type="presOf" srcId="{AE07E74F-421A-47E3-B6BC-ABC75739B2AF}" destId="{FE22AF86-D038-44B1-ADF2-6E8AA78A7E58}" srcOrd="0" destOrd="0" presId="urn:microsoft.com/office/officeart/2005/8/layout/radial5"/>
    <dgm:cxn modelId="{0506B714-C527-4802-BF88-BBA85E498F5C}" type="presParOf" srcId="{FE22AF86-D038-44B1-ADF2-6E8AA78A7E58}" destId="{CC23FB52-673B-4D31-B4D9-74FE759494E2}" srcOrd="0" destOrd="9" presId="urn:microsoft.com/office/officeart/2005/8/layout/radial5"/>
    <dgm:cxn modelId="{32D7B0BB-2511-46AE-ACF3-866243616B56}" type="presOf" srcId="{AE07E74F-421A-47E3-B6BC-ABC75739B2AF}" destId="{CC23FB52-673B-4D31-B4D9-74FE759494E2}" srcOrd="1" destOrd="0" presId="urn:microsoft.com/office/officeart/2005/8/layout/radial5"/>
    <dgm:cxn modelId="{30FCBAD9-0786-4748-A63C-7F7A873C9753}" type="presParOf" srcId="{89318C38-2F07-4FC2-9629-81A21E677DDF}" destId="{8167FFE1-4C87-4257-BCB6-13E15D77AD98}" srcOrd="10" destOrd="0" presId="urn:microsoft.com/office/officeart/2005/8/layout/radial5"/>
    <dgm:cxn modelId="{D778FD52-298B-42AC-B5FA-75DA33F31E6E}" type="presOf" srcId="{CABB4D89-A9BE-4FD2-A16C-7544FAAF6108}" destId="{8167FFE1-4C87-4257-BCB6-13E15D77AD98}" srcOrd="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AD5BF-EBD9-4711-9FCE-A2BFEB6C77E6}">
      <dsp:nvSpPr>
        <dsp:cNvPr id="0" name=""/>
        <dsp:cNvSpPr/>
      </dsp:nvSpPr>
      <dsp:spPr>
        <a:xfrm>
          <a:off x="3072338" y="2667002"/>
          <a:ext cx="3099864" cy="30522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2600" b="1" kern="1200" dirty="0" smtClean="0"/>
            <a:t>Current Situation and Problem / Opportunity Statement</a:t>
          </a:r>
          <a:endParaRPr lang="en-US" sz="2600" b="1" kern="1200" dirty="0"/>
        </a:p>
      </dsp:txBody>
      <dsp:txXfrm>
        <a:off x="3526303" y="3113992"/>
        <a:ext cx="2191934" cy="2158259"/>
      </dsp:txXfrm>
    </dsp:sp>
    <dsp:sp modelId="{AEEDA715-DCF9-4353-851A-461BFA6A4092}">
      <dsp:nvSpPr>
        <dsp:cNvPr id="0" name=""/>
        <dsp:cNvSpPr/>
      </dsp:nvSpPr>
      <dsp:spPr>
        <a:xfrm rot="16161268">
          <a:off x="4325754" y="2370315"/>
          <a:ext cx="552419" cy="41176"/>
        </a:xfrm>
        <a:custGeom>
          <a:avLst/>
          <a:gdLst/>
          <a:ahLst/>
          <a:cxnLst/>
          <a:rect l="0" t="0" r="0" b="0"/>
          <a:pathLst>
            <a:path>
              <a:moveTo>
                <a:pt x="0" y="20588"/>
              </a:moveTo>
              <a:lnTo>
                <a:pt x="552419" y="205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/>
        </a:p>
      </dsp:txBody>
      <dsp:txXfrm rot="10800000">
        <a:off x="4588154" y="2377093"/>
        <a:ext cx="27620" cy="27620"/>
      </dsp:txXfrm>
    </dsp:sp>
    <dsp:sp modelId="{6DD011E8-3A10-4979-ADF0-E02C44C5A23E}">
      <dsp:nvSpPr>
        <dsp:cNvPr id="0" name=""/>
        <dsp:cNvSpPr/>
      </dsp:nvSpPr>
      <dsp:spPr>
        <a:xfrm>
          <a:off x="3529550" y="0"/>
          <a:ext cx="2114779" cy="2114779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>
              <a:solidFill>
                <a:schemeClr val="tx1"/>
              </a:solidFill>
            </a:rPr>
            <a:t>i</a:t>
          </a:r>
          <a:r>
            <a:rPr lang="en-US" sz="2400" b="0" kern="1200" dirty="0" smtClean="0">
              <a:solidFill>
                <a:schemeClr val="tx1"/>
              </a:solidFill>
            </a:rPr>
            <a:t>. Did not have delivery platform</a:t>
          </a:r>
          <a:endParaRPr lang="en-US" sz="2400" b="0" kern="1200" dirty="0">
            <a:solidFill>
              <a:schemeClr val="tx1"/>
            </a:solidFill>
          </a:endParaRPr>
        </a:p>
      </dsp:txBody>
      <dsp:txXfrm>
        <a:off x="3839252" y="309702"/>
        <a:ext cx="1495375" cy="1495375"/>
      </dsp:txXfrm>
    </dsp:sp>
    <dsp:sp modelId="{2EF7CE23-C55E-48C1-AD3E-BB0674BC3C42}">
      <dsp:nvSpPr>
        <dsp:cNvPr id="0" name=""/>
        <dsp:cNvSpPr/>
      </dsp:nvSpPr>
      <dsp:spPr>
        <a:xfrm rot="1051117">
          <a:off x="6089070" y="4697765"/>
          <a:ext cx="394267" cy="41176"/>
        </a:xfrm>
        <a:custGeom>
          <a:avLst/>
          <a:gdLst/>
          <a:ahLst/>
          <a:cxnLst/>
          <a:rect l="0" t="0" r="0" b="0"/>
          <a:pathLst>
            <a:path>
              <a:moveTo>
                <a:pt x="0" y="20588"/>
              </a:moveTo>
              <a:lnTo>
                <a:pt x="394267" y="205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/>
        </a:p>
      </dsp:txBody>
      <dsp:txXfrm>
        <a:off x="6276348" y="4708496"/>
        <a:ext cx="19713" cy="19713"/>
      </dsp:txXfrm>
    </dsp:sp>
    <dsp:sp modelId="{4EC503BA-2688-4A62-BB1C-E2753AC8E3FD}">
      <dsp:nvSpPr>
        <dsp:cNvPr id="0" name=""/>
        <dsp:cNvSpPr/>
      </dsp:nvSpPr>
      <dsp:spPr>
        <a:xfrm>
          <a:off x="6425152" y="4038595"/>
          <a:ext cx="2114779" cy="2114779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ii. Difficult to buy food</a:t>
          </a:r>
          <a:endParaRPr lang="en-US" sz="2400" b="0" kern="1200" dirty="0">
            <a:solidFill>
              <a:schemeClr val="tx1"/>
            </a:solidFill>
          </a:endParaRPr>
        </a:p>
      </dsp:txBody>
      <dsp:txXfrm>
        <a:off x="6734854" y="4348297"/>
        <a:ext cx="1495375" cy="1495375"/>
      </dsp:txXfrm>
    </dsp:sp>
    <dsp:sp modelId="{82D0F5FC-E1ED-45FE-8D0E-D27C5A750977}">
      <dsp:nvSpPr>
        <dsp:cNvPr id="0" name=""/>
        <dsp:cNvSpPr/>
      </dsp:nvSpPr>
      <dsp:spPr>
        <a:xfrm rot="9746974">
          <a:off x="2766635" y="4697894"/>
          <a:ext cx="389011" cy="41176"/>
        </a:xfrm>
        <a:custGeom>
          <a:avLst/>
          <a:gdLst/>
          <a:ahLst/>
          <a:cxnLst/>
          <a:rect l="0" t="0" r="0" b="0"/>
          <a:pathLst>
            <a:path>
              <a:moveTo>
                <a:pt x="0" y="20588"/>
              </a:moveTo>
              <a:lnTo>
                <a:pt x="389011" y="205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/>
        </a:p>
      </dsp:txBody>
      <dsp:txXfrm rot="10800000">
        <a:off x="2951416" y="4708757"/>
        <a:ext cx="19450" cy="19450"/>
      </dsp:txXfrm>
    </dsp:sp>
    <dsp:sp modelId="{C315899E-4566-4F5E-9D08-588B8E0A4F10}">
      <dsp:nvSpPr>
        <dsp:cNvPr id="0" name=""/>
        <dsp:cNvSpPr/>
      </dsp:nvSpPr>
      <dsp:spPr>
        <a:xfrm>
          <a:off x="710130" y="4038596"/>
          <a:ext cx="2114779" cy="2114779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iii. Time constraints to getting out</a:t>
          </a:r>
          <a:endParaRPr lang="en-US" sz="2400" b="0" kern="1200" dirty="0">
            <a:solidFill>
              <a:schemeClr val="tx1"/>
            </a:solidFill>
          </a:endParaRPr>
        </a:p>
      </dsp:txBody>
      <dsp:txXfrm>
        <a:off x="1019832" y="4348298"/>
        <a:ext cx="1495375" cy="1495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92FA6-C715-412C-BD51-0C0D6605B3E8}">
      <dsp:nvSpPr>
        <dsp:cNvPr id="0" name=""/>
        <dsp:cNvSpPr/>
      </dsp:nvSpPr>
      <dsp:spPr>
        <a:xfrm>
          <a:off x="3810002" y="2453684"/>
          <a:ext cx="1981194" cy="18135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2400" b="1" kern="1200" dirty="0" smtClean="0"/>
            <a:t>Potential Risk</a:t>
          </a:r>
          <a:endParaRPr lang="en-US" sz="2400" b="1" kern="1200" dirty="0"/>
        </a:p>
      </dsp:txBody>
      <dsp:txXfrm>
        <a:off x="4100141" y="2719268"/>
        <a:ext cx="1400916" cy="1282352"/>
      </dsp:txXfrm>
    </dsp:sp>
    <dsp:sp modelId="{D8F87C31-2831-4920-A49D-0C67585417D9}">
      <dsp:nvSpPr>
        <dsp:cNvPr id="0" name=""/>
        <dsp:cNvSpPr/>
      </dsp:nvSpPr>
      <dsp:spPr>
        <a:xfrm rot="16200000">
          <a:off x="4619465" y="1821716"/>
          <a:ext cx="362268" cy="600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kern="1200"/>
        </a:p>
      </dsp:txBody>
      <dsp:txXfrm>
        <a:off x="4673805" y="1996240"/>
        <a:ext cx="253588" cy="360550"/>
      </dsp:txXfrm>
    </dsp:sp>
    <dsp:sp modelId="{C50AFAF3-5ECA-4810-B74A-BFC182BA05FD}">
      <dsp:nvSpPr>
        <dsp:cNvPr id="0" name=""/>
        <dsp:cNvSpPr/>
      </dsp:nvSpPr>
      <dsp:spPr>
        <a:xfrm>
          <a:off x="3916895" y="2751"/>
          <a:ext cx="1767408" cy="1767408"/>
        </a:xfrm>
        <a:prstGeom prst="ellipse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err="1" smtClean="0">
              <a:solidFill>
                <a:schemeClr val="tx1"/>
              </a:solidFill>
            </a:rPr>
            <a:t>i</a:t>
          </a:r>
          <a:r>
            <a:rPr lang="en-US" sz="1800" b="0" kern="1200" dirty="0" smtClean="0">
              <a:solidFill>
                <a:schemeClr val="tx1"/>
              </a:solidFill>
            </a:rPr>
            <a:t>. Financial </a:t>
          </a:r>
          <a:r>
            <a:rPr lang="en-MY" sz="1800" b="0" kern="1200" dirty="0" smtClean="0">
              <a:solidFill>
                <a:schemeClr val="tx1"/>
              </a:solidFill>
            </a:rPr>
            <a:t>R</a:t>
          </a:r>
          <a:r>
            <a:rPr lang="en-US" sz="1800" b="0" kern="1200" dirty="0" err="1" smtClean="0">
              <a:solidFill>
                <a:schemeClr val="tx1"/>
              </a:solidFill>
            </a:rPr>
            <a:t>isk</a:t>
          </a:r>
          <a:endParaRPr lang="en-US" sz="1800" b="0" kern="1200" dirty="0">
            <a:solidFill>
              <a:schemeClr val="tx1"/>
            </a:solidFill>
          </a:endParaRPr>
        </a:p>
      </dsp:txBody>
      <dsp:txXfrm>
        <a:off x="4175726" y="261582"/>
        <a:ext cx="1249746" cy="1249746"/>
      </dsp:txXfrm>
    </dsp:sp>
    <dsp:sp modelId="{51F7193C-9367-4BBC-8E25-041AD6EF2022}">
      <dsp:nvSpPr>
        <dsp:cNvPr id="0" name=""/>
        <dsp:cNvSpPr/>
      </dsp:nvSpPr>
      <dsp:spPr>
        <a:xfrm rot="20520000">
          <a:off x="5853597" y="2665433"/>
          <a:ext cx="322617" cy="600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kern="1200"/>
        </a:p>
      </dsp:txBody>
      <dsp:txXfrm>
        <a:off x="5855965" y="2800571"/>
        <a:ext cx="225832" cy="360550"/>
      </dsp:txXfrm>
    </dsp:sp>
    <dsp:sp modelId="{9964CD78-0777-4485-A77F-A2FB39C3C495}">
      <dsp:nvSpPr>
        <dsp:cNvPr id="0" name=""/>
        <dsp:cNvSpPr/>
      </dsp:nvSpPr>
      <dsp:spPr>
        <a:xfrm>
          <a:off x="6269798" y="1712236"/>
          <a:ext cx="1767408" cy="1767408"/>
        </a:xfrm>
        <a:prstGeom prst="ellipse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solidFill>
                <a:schemeClr val="tx1"/>
              </a:solidFill>
            </a:rPr>
            <a:t>ii. Competitive </a:t>
          </a:r>
          <a:r>
            <a:rPr lang="en-MY" sz="1800" b="0" kern="1200" dirty="0" smtClean="0">
              <a:solidFill>
                <a:schemeClr val="tx1"/>
              </a:solidFill>
            </a:rPr>
            <a:t>R</a:t>
          </a:r>
          <a:r>
            <a:rPr lang="en-US" sz="1800" b="0" kern="1200" dirty="0" err="1" smtClean="0">
              <a:solidFill>
                <a:schemeClr val="tx1"/>
              </a:solidFill>
            </a:rPr>
            <a:t>isk</a:t>
          </a:r>
          <a:endParaRPr lang="en-US" sz="1800" b="0" kern="1200" dirty="0">
            <a:solidFill>
              <a:schemeClr val="tx1"/>
            </a:solidFill>
          </a:endParaRPr>
        </a:p>
      </dsp:txBody>
      <dsp:txXfrm>
        <a:off x="6528629" y="1971067"/>
        <a:ext cx="1249746" cy="1249746"/>
      </dsp:txXfrm>
    </dsp:sp>
    <dsp:sp modelId="{AFA43F11-FA88-4DF8-B615-3ADDE1BC42DC}">
      <dsp:nvSpPr>
        <dsp:cNvPr id="0" name=""/>
        <dsp:cNvSpPr/>
      </dsp:nvSpPr>
      <dsp:spPr>
        <a:xfrm rot="2764303">
          <a:off x="5510336" y="4006899"/>
          <a:ext cx="404800" cy="600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kern="1200"/>
        </a:p>
      </dsp:txBody>
      <dsp:txXfrm>
        <a:off x="5528931" y="4083352"/>
        <a:ext cx="283360" cy="360550"/>
      </dsp:txXfrm>
    </dsp:sp>
    <dsp:sp modelId="{ABD11C6E-9AE7-4A9E-9511-983F67BD0E38}">
      <dsp:nvSpPr>
        <dsp:cNvPr id="0" name=""/>
        <dsp:cNvSpPr/>
      </dsp:nvSpPr>
      <dsp:spPr>
        <a:xfrm>
          <a:off x="5714993" y="4343395"/>
          <a:ext cx="1767408" cy="1767408"/>
        </a:xfrm>
        <a:prstGeom prst="ellipse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solidFill>
                <a:schemeClr val="tx1"/>
              </a:solidFill>
            </a:rPr>
            <a:t>iii. The risk of food quality</a:t>
          </a:r>
          <a:endParaRPr lang="en-US" sz="1800" b="0" kern="1200" dirty="0">
            <a:solidFill>
              <a:schemeClr val="tx1"/>
            </a:solidFill>
          </a:endParaRPr>
        </a:p>
      </dsp:txBody>
      <dsp:txXfrm>
        <a:off x="5973824" y="4602226"/>
        <a:ext cx="1249746" cy="1249746"/>
      </dsp:txXfrm>
    </dsp:sp>
    <dsp:sp modelId="{C797E24F-22CD-4E4F-9CC3-739A04A00037}">
      <dsp:nvSpPr>
        <dsp:cNvPr id="0" name=""/>
        <dsp:cNvSpPr/>
      </dsp:nvSpPr>
      <dsp:spPr>
        <a:xfrm rot="7952882">
          <a:off x="3682398" y="4044052"/>
          <a:ext cx="429902" cy="600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kern="1200"/>
        </a:p>
      </dsp:txBody>
      <dsp:txXfrm rot="10800000">
        <a:off x="3790489" y="4116729"/>
        <a:ext cx="300931" cy="360550"/>
      </dsp:txXfrm>
    </dsp:sp>
    <dsp:sp modelId="{7270E2E3-B672-4709-AA73-587BA911DEB4}">
      <dsp:nvSpPr>
        <dsp:cNvPr id="0" name=""/>
        <dsp:cNvSpPr/>
      </dsp:nvSpPr>
      <dsp:spPr>
        <a:xfrm>
          <a:off x="2133601" y="4419592"/>
          <a:ext cx="1767408" cy="1767408"/>
        </a:xfrm>
        <a:prstGeom prst="ellipse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solidFill>
                <a:schemeClr val="tx1"/>
              </a:solidFill>
            </a:rPr>
            <a:t>iv. Risk of accident</a:t>
          </a:r>
          <a:endParaRPr lang="en-US" sz="1800" b="0" kern="1200" dirty="0">
            <a:solidFill>
              <a:schemeClr val="tx1"/>
            </a:solidFill>
          </a:endParaRPr>
        </a:p>
      </dsp:txBody>
      <dsp:txXfrm>
        <a:off x="2392432" y="4678423"/>
        <a:ext cx="1249746" cy="1249746"/>
      </dsp:txXfrm>
    </dsp:sp>
    <dsp:sp modelId="{FE22AF86-D038-44B1-ADF2-6E8AA78A7E58}">
      <dsp:nvSpPr>
        <dsp:cNvPr id="0" name=""/>
        <dsp:cNvSpPr/>
      </dsp:nvSpPr>
      <dsp:spPr>
        <a:xfrm rot="11880000">
          <a:off x="3424984" y="2665433"/>
          <a:ext cx="322617" cy="600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kern="1200"/>
        </a:p>
      </dsp:txBody>
      <dsp:txXfrm rot="10800000">
        <a:off x="3519401" y="2800571"/>
        <a:ext cx="225832" cy="360550"/>
      </dsp:txXfrm>
    </dsp:sp>
    <dsp:sp modelId="{8167FFE1-4C87-4257-BCB6-13E15D77AD98}">
      <dsp:nvSpPr>
        <dsp:cNvPr id="0" name=""/>
        <dsp:cNvSpPr/>
      </dsp:nvSpPr>
      <dsp:spPr>
        <a:xfrm>
          <a:off x="1563992" y="1712236"/>
          <a:ext cx="1767408" cy="1767408"/>
        </a:xfrm>
        <a:prstGeom prst="ellipse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solidFill>
                <a:schemeClr val="tx1"/>
              </a:solidFill>
            </a:rPr>
            <a:t>v. Risk of availability of the food</a:t>
          </a:r>
          <a:endParaRPr lang="en-US" sz="1800" b="0" kern="1200" dirty="0">
            <a:solidFill>
              <a:schemeClr val="tx1"/>
            </a:solidFill>
          </a:endParaRPr>
        </a:p>
      </dsp:txBody>
      <dsp:txXfrm>
        <a:off x="1822823" y="1971067"/>
        <a:ext cx="1249746" cy="1249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Sty" val="noArr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D341-6D40-498C-B355-1A6B10FB402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86A95-D0A4-44B9-98DA-3665758D8262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E7497-3723-4859-BCC5-41DA474F1359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821A9-1C31-4760-BDBC-9A0BA471B1B7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To replace a picture, just select and delete it. Then use the Insert Picture icon to replace it with one of your own!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821A9-1C31-4760-BDBC-9A0BA471B1B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643064"/>
            <a:ext cx="9144002" cy="2928936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572000"/>
            <a:ext cx="9144000" cy="106679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2" y="1462088"/>
            <a:ext cx="3124201" cy="1966912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685800"/>
            <a:ext cx="64770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3124201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7313612" y="0"/>
            <a:ext cx="41910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74660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2" y="1643063"/>
            <a:ext cx="3124201" cy="277653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5" name="Rectangle 14"/>
          <p:cNvSpPr/>
          <p:nvPr/>
        </p:nvSpPr>
        <p:spPr bwMode="gray">
          <a:xfrm rot="120000">
            <a:off x="654916" y="532501"/>
            <a:ext cx="6103614" cy="571589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 bwMode="gray">
          <a:xfrm>
            <a:off x="745586" y="609600"/>
            <a:ext cx="5914664" cy="5562600"/>
          </a:xfrm>
          <a:solidFill>
            <a:srgbClr val="FFFFFF">
              <a:shade val="85000"/>
            </a:srgbClr>
          </a:solidFill>
          <a:ln w="152400" cap="flat" cmpd="sng">
            <a:solidFill>
              <a:srgbClr val="FFFFFF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5400" h="19050"/>
            <a:contourClr>
              <a:srgbClr val="FFFFFF"/>
            </a:contourClr>
          </a:sp3d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4423913"/>
            <a:ext cx="3124201" cy="174828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8612" y="685801"/>
            <a:ext cx="18288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3" y="685800"/>
            <a:ext cx="79247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4843464"/>
            <a:ext cx="9144002" cy="947736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smtClean="0"/>
          </a:p>
        </p:txBody>
      </p:sp>
      <p:sp>
        <p:nvSpPr>
          <p:cNvPr id="8" name="Rectangle 7"/>
          <p:cNvSpPr/>
          <p:nvPr/>
        </p:nvSpPr>
        <p:spPr bwMode="gray">
          <a:xfrm rot="185582">
            <a:off x="1414576" y="76262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 bwMode="gray">
          <a:xfrm>
            <a:off x="1634550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 bwMode="gray">
          <a:xfrm rot="120000">
            <a:off x="4600738" y="74034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4"/>
          </p:nvPr>
        </p:nvSpPr>
        <p:spPr bwMode="gray">
          <a:xfrm>
            <a:off x="4787507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smtClean="0"/>
          </a:p>
        </p:txBody>
      </p:sp>
      <p:sp>
        <p:nvSpPr>
          <p:cNvPr id="9" name="Rectangle 8"/>
          <p:cNvSpPr/>
          <p:nvPr/>
        </p:nvSpPr>
        <p:spPr bwMode="gray">
          <a:xfrm rot="21480000">
            <a:off x="7775260" y="727477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5"/>
          </p:nvPr>
        </p:nvSpPr>
        <p:spPr bwMode="gray">
          <a:xfrm>
            <a:off x="7940463" y="917753"/>
            <a:ext cx="2592388" cy="3314701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Alternate 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4843464"/>
            <a:ext cx="9144002" cy="947736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smtClean="0"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1853090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smtClean="0"/>
          </a:p>
        </p:txBody>
      </p:sp>
      <p:sp>
        <p:nvSpPr>
          <p:cNvPr id="12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4"/>
          </p:nvPr>
        </p:nvSpPr>
        <p:spPr>
          <a:xfrm>
            <a:off x="4722812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/>
            <a:r>
              <a:rPr lang="en-US" smtClean="0"/>
              <a:t>Click icon to add picture</a:t>
            </a:r>
            <a:endParaRPr lang="en-US" smtClean="0"/>
          </a:p>
        </p:txBody>
      </p:sp>
      <p:sp>
        <p:nvSpPr>
          <p:cNvPr id="13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5"/>
          </p:nvPr>
        </p:nvSpPr>
        <p:spPr>
          <a:xfrm>
            <a:off x="7592534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2159492" y="0"/>
            <a:ext cx="934512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2" name="Rectangle 11"/>
          <p:cNvSpPr/>
          <p:nvPr/>
        </p:nvSpPr>
        <p:spPr bwMode="gray">
          <a:xfrm rot="21379692">
            <a:off x="322262" y="211183"/>
            <a:ext cx="1542449" cy="2051702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Picture Placeholder 13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 bwMode="gray">
          <a:xfrm rot="180000">
            <a:off x="357415" y="280969"/>
            <a:ext cx="1446157" cy="196587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tIns="182880">
            <a:normAutofit/>
          </a:bodyPr>
          <a:lstStyle>
            <a:lvl1pPr marL="45720" indent="0"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612" y="1643063"/>
            <a:ext cx="7670802" cy="45291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098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643064"/>
            <a:ext cx="9144002" cy="292893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6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572000"/>
            <a:ext cx="9144000" cy="1066799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2" y="1643063"/>
            <a:ext cx="4480560" cy="45291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54" y="1643063"/>
            <a:ext cx="4480560" cy="45291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624372"/>
            <a:ext cx="4480560" cy="73782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438400"/>
            <a:ext cx="4480560" cy="37337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54" y="1624372"/>
            <a:ext cx="4480560" cy="73782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54" y="2438400"/>
            <a:ext cx="4480560" cy="37337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684211" y="0"/>
            <a:ext cx="108204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8" name="Straight Connector 7"/>
          <p:cNvCxnSpPr/>
          <p:nvPr/>
        </p:nvCxnSpPr>
        <p:spPr>
          <a:xfrm>
            <a:off x="8366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643063"/>
            <a:ext cx="9144000" cy="452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885" y="6400801"/>
            <a:ext cx="679632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56612" y="6400801"/>
            <a:ext cx="11676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53D76A-AFCE-4D96-B917-CBEF96F7D1EB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012" y="6400801"/>
            <a:ext cx="9144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25A965E-3C11-4F28-82DC-E30D63FAC4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8.jpeg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40635" y="5777865"/>
            <a:ext cx="7404735" cy="1080135"/>
          </a:xfrm>
        </p:spPr>
        <p:txBody>
          <a:bodyPr>
            <a:normAutofit fontScale="80000"/>
          </a:bodyPr>
          <a:lstStyle/>
          <a:p>
            <a:pPr algn="l"/>
            <a:r>
              <a:rPr lang="en-MY" sz="20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NG </a:t>
            </a:r>
            <a:r>
              <a:rPr lang="en-MY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ZHENG YI                                                       </a:t>
            </a:r>
            <a:r>
              <a:rPr lang="en-MY" sz="20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 245278</a:t>
            </a:r>
            <a:endParaRPr lang="en-MY" sz="20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 Demi" panose="020E0802020502020306" pitchFamily="34" charset="0"/>
            </a:endParaRPr>
          </a:p>
          <a:p>
            <a:pPr algn="l"/>
            <a:r>
              <a:rPr lang="en-MY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MAT KHAIRUL HANIF BIN ABU SEMAN                      </a:t>
            </a:r>
            <a:r>
              <a:rPr lang="en-MY" sz="20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 245637</a:t>
            </a:r>
            <a:endParaRPr lang="en-MY" sz="20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 Demi" panose="020E0802020502020306" pitchFamily="34" charset="0"/>
            </a:endParaRPr>
          </a:p>
          <a:p>
            <a:pPr algn="l"/>
            <a:r>
              <a:rPr lang="en-MY" sz="20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SAIFARAHANA </a:t>
            </a:r>
            <a:r>
              <a:rPr lang="en-MY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BINTI A.JALIL                                    245313</a:t>
            </a:r>
            <a:endParaRPr lang="en-MY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 Demi" panose="020E0802020502020306" pitchFamily="34" charset="0"/>
            </a:endParaRPr>
          </a:p>
          <a:p>
            <a:pPr algn="l"/>
            <a:r>
              <a:rPr lang="en-MY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NURUL FATIN SHAZZWANIE BINTI SHAMSUDIN      </a:t>
            </a:r>
            <a:r>
              <a:rPr lang="en-MY" sz="20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      245465</a:t>
            </a:r>
            <a:endParaRPr lang="en-MY" sz="20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7" name="Picture Placeholder 6" descr="Basket filled with apples"/>
          <p:cNvPicPr>
            <a:picLocks noGrp="1" noChangeAspect="1"/>
          </p:cNvPicPr>
          <p:nvPr>
            <p:ph type="pic" sz="quarter" idx="13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 descr="Close-up of cinnamon sticks and apples beside stack of plates and forks on table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Picture Placeholder 8" descr="Slice of apple pie on plate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" y="4343400"/>
            <a:ext cx="12188826" cy="1371600"/>
          </a:xfrm>
          <a:noFill/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CASE </a:t>
            </a:r>
            <a:br>
              <a:rPr 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Food Ordering </a:t>
            </a:r>
            <a:r>
              <a:rPr 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System)</a:t>
            </a:r>
            <a:endParaRPr lang="en-US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47212" y="152400"/>
            <a:ext cx="2662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B4B4B"/>
                </a:solidFill>
                <a:latin typeface="Trebuchet MS" panose="020B0603020202020204" pitchFamily="34" charset="0"/>
              </a:rPr>
              <a:t>Group G : Techno </a:t>
            </a:r>
            <a:r>
              <a:rPr lang="en-US" dirty="0">
                <a:solidFill>
                  <a:srgbClr val="4B4B4B"/>
                </a:solidFill>
                <a:latin typeface="Trebuchet MS" panose="020B0603020202020204" pitchFamily="34" charset="0"/>
              </a:rPr>
              <a:t>Geeks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2412" y="228600"/>
          <a:ext cx="8915400" cy="6330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1880"/>
                <a:gridCol w="1582095"/>
                <a:gridCol w="1278319"/>
                <a:gridCol w="1951553"/>
                <a:gridCol w="1951553"/>
              </a:tblGrid>
              <a:tr h="89574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Cost per Unit/Day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Amount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Duration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Total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62899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RM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Days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62899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Operating Cost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62899">
                <a:tc>
                  <a:txBody>
                    <a:bodyPr/>
                    <a:lstStyle/>
                    <a:p>
                      <a:pPr marL="0" marR="0" indent="15240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Internet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1 200/month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3 600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95741">
                <a:tc>
                  <a:txBody>
                    <a:bodyPr/>
                    <a:lstStyle/>
                    <a:p>
                      <a:pPr marL="0" marR="0" indent="15240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Utilities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10 000/month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30 000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95741">
                <a:tc>
                  <a:txBody>
                    <a:bodyPr/>
                    <a:lstStyle/>
                    <a:p>
                      <a:pPr marL="0" marR="0" indent="15240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MY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Insurance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5 000/month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15 000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95741">
                <a:tc>
                  <a:txBody>
                    <a:bodyPr/>
                    <a:lstStyle/>
                    <a:p>
                      <a:pPr marL="0" marR="0" indent="15240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Management Fee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9 000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95741">
                <a:tc>
                  <a:txBody>
                    <a:bodyPr/>
                    <a:lstStyle/>
                    <a:p>
                      <a:pPr marL="0" marR="0" indent="15240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Maintenance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2 000/month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6 000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62899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Subtotal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63 600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3812" y="228600"/>
          <a:ext cx="9372601" cy="6319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2233"/>
                <a:gridCol w="1663228"/>
                <a:gridCol w="1343874"/>
                <a:gridCol w="2051633"/>
                <a:gridCol w="2051633"/>
              </a:tblGrid>
              <a:tr h="82602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Cost per Unit/Day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Amount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Duration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Total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6871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RM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Days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6871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Testing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6871">
                <a:tc>
                  <a:txBody>
                    <a:bodyPr/>
                    <a:lstStyle/>
                    <a:p>
                      <a:pPr marL="0" marR="0" indent="15240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Software Testing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30 000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6871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Subtotal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30 000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68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6871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Reserve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6871">
                <a:tc>
                  <a:txBody>
                    <a:bodyPr/>
                    <a:lstStyle/>
                    <a:p>
                      <a:pPr marL="0" marR="0" indent="15240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Dinner Celebration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2 000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6871">
                <a:tc>
                  <a:txBody>
                    <a:bodyPr/>
                    <a:lstStyle/>
                    <a:p>
                      <a:pPr marL="0" marR="0" indent="15240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Emergency Reserve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20 000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26025">
                <a:tc>
                  <a:txBody>
                    <a:bodyPr/>
                    <a:lstStyle/>
                    <a:p>
                      <a:pPr marL="0" marR="0" indent="15240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Other Reserve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30 000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2602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Subtotal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52 000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6871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Total Cost Estimation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664 000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812" y="13063"/>
            <a:ext cx="56284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5400" b="1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Schedule Estimate</a:t>
            </a:r>
            <a:endParaRPr lang="en-US" sz="5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5211" y="860185"/>
          <a:ext cx="9906000" cy="55098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6500"/>
                <a:gridCol w="619125"/>
                <a:gridCol w="619125"/>
                <a:gridCol w="619125"/>
                <a:gridCol w="619125"/>
                <a:gridCol w="619125"/>
                <a:gridCol w="619125"/>
                <a:gridCol w="619125"/>
                <a:gridCol w="619125"/>
                <a:gridCol w="619125"/>
                <a:gridCol w="619125"/>
                <a:gridCol w="619125"/>
                <a:gridCol w="619125"/>
              </a:tblGrid>
              <a:tr h="345942">
                <a:tc rowSpan="3"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Online Food Delivery System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ctr"/>
                </a:tc>
                <a:tc gridSpan="12">
                  <a:txBody>
                    <a:bodyPr/>
                    <a:lstStyle/>
                    <a:p>
                      <a:pPr marL="0" marR="0"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2018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45942">
                <a:tc vMerge="1">
                  <a:tcPr/>
                </a:tc>
                <a:tc gridSpan="4">
                  <a:txBody>
                    <a:bodyPr/>
                    <a:lstStyle/>
                    <a:p>
                      <a:pPr marL="0" marR="0"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March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marL="0" marR="0"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April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marL="0" marR="0"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May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72397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Week 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Week 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Week 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Week 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Week 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Week 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Week 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Week 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Week 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Week 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Week 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Week 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</a:tr>
              <a:tr h="345942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Rec</a:t>
                      </a:r>
                      <a:r>
                        <a:rPr lang="en-MY" sz="1300">
                          <a:effectLst/>
                        </a:rPr>
                        <a:t>r</a:t>
                      </a:r>
                      <a:r>
                        <a:rPr lang="en-US" sz="1300">
                          <a:effectLst/>
                        </a:rPr>
                        <a:t>uiting Team Members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highlight>
                            <a:srgbClr val="00FF00"/>
                          </a:highlight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</a:tr>
              <a:tr h="345942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Planning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</a:tr>
              <a:tr h="345942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Information Gathering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</a:tr>
              <a:tr h="345942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Ob</a:t>
                      </a:r>
                      <a:r>
                        <a:rPr lang="en-MY" sz="1300">
                          <a:effectLst/>
                        </a:rPr>
                        <a:t>j</a:t>
                      </a:r>
                      <a:r>
                        <a:rPr lang="en-US" sz="1300">
                          <a:effectLst/>
                        </a:rPr>
                        <a:t>ective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</a:tr>
              <a:tr h="345942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Proposal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</a:tr>
              <a:tr h="345942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Seeking Approval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</a:tr>
              <a:tr h="408305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Analysis Project Requirement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</a:tr>
              <a:tr h="345942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Design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</a:tr>
              <a:tr h="345942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Constructing Project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</a:tr>
              <a:tr h="377825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Requirement </a:t>
                      </a:r>
                      <a:r>
                        <a:rPr lang="en-MY" sz="1300">
                          <a:effectLst/>
                        </a:rPr>
                        <a:t>Confirmation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</a:tr>
              <a:tr h="345942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Application Testing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45942"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Finalize Configuration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558" marR="8558" marT="8558" marB="8558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303212" y="222069"/>
          <a:ext cx="96012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2290" name="Picture 2" descr="Image result for ris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2" y="3643188"/>
            <a:ext cx="3276600" cy="321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6" b="296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18612" y="6189617"/>
            <a:ext cx="1981200" cy="529087"/>
          </a:xfrm>
        </p:spPr>
        <p:txBody>
          <a:bodyPr/>
          <a:lstStyle/>
          <a:p>
            <a:r>
              <a:rPr lang="en-US" dirty="0" err="1" smtClean="0"/>
              <a:t>FoodHub</a:t>
            </a:r>
            <a:r>
              <a:rPr lang="en-US" dirty="0" smtClean="0"/>
              <a:t> </a:t>
            </a:r>
            <a:r>
              <a:rPr lang="en-US" dirty="0" err="1" smtClean="0"/>
              <a:t>Sdn.Bhd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introducti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2" y="-34834"/>
            <a:ext cx="8572500" cy="29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0512" y="3048000"/>
            <a:ext cx="9067799" cy="2944994"/>
          </a:xfrm>
        </p:spPr>
        <p:txBody>
          <a:bodyPr>
            <a:normAutofit lnSpcReduction="20000"/>
          </a:bodyPr>
          <a:lstStyle/>
          <a:p>
            <a:r>
              <a:rPr lang="en-MY" sz="2800" dirty="0" err="1"/>
              <a:t>FoodHub</a:t>
            </a:r>
            <a:r>
              <a:rPr lang="en-US" sz="2800" dirty="0"/>
              <a:t> is an online food delivery system which </a:t>
            </a:r>
            <a:r>
              <a:rPr lang="en-MY" sz="2800" dirty="0"/>
              <a:t>provides</a:t>
            </a:r>
            <a:r>
              <a:rPr lang="en-US" sz="2800" dirty="0"/>
              <a:t> food delivery services to public</a:t>
            </a:r>
            <a:endParaRPr lang="en-US" sz="2800" dirty="0"/>
          </a:p>
          <a:p>
            <a:r>
              <a:rPr lang="en-MY" sz="2800" dirty="0" err="1"/>
              <a:t>FoodHub</a:t>
            </a:r>
            <a:r>
              <a:rPr lang="en-US" sz="2800" dirty="0"/>
              <a:t> is </a:t>
            </a:r>
            <a:r>
              <a:rPr lang="en-MY" altLang="en-US" sz="2800" dirty="0"/>
              <a:t>a</a:t>
            </a:r>
            <a:r>
              <a:rPr lang="en-US" sz="2800" dirty="0"/>
              <a:t> </a:t>
            </a:r>
            <a:r>
              <a:rPr lang="en-US" sz="2800" dirty="0" err="1"/>
              <a:t>convenien</a:t>
            </a:r>
            <a:r>
              <a:rPr lang="en-MY" sz="2800" dirty="0" err="1"/>
              <a:t>ce</a:t>
            </a:r>
            <a:r>
              <a:rPr lang="en-US" sz="2800" dirty="0"/>
              <a:t> online food delivery site connects people with the best restaurants around them </a:t>
            </a:r>
            <a:endParaRPr lang="en-US" sz="2800" dirty="0"/>
          </a:p>
          <a:p>
            <a:r>
              <a:rPr lang="en-MY" sz="2800" dirty="0" err="1"/>
              <a:t>FoodHub</a:t>
            </a:r>
            <a:r>
              <a:rPr lang="en-US" sz="2800" dirty="0"/>
              <a:t> is also a platform for food business’s owner to improve and upgrade their business in new level by promoting it </a:t>
            </a:r>
            <a:r>
              <a:rPr lang="en-US" sz="2800" dirty="0" smtClean="0"/>
              <a:t>online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objectiv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76200"/>
            <a:ext cx="484844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2" y="1338263"/>
            <a:ext cx="9448798" cy="4529137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To create a new channel for users to order foods</a:t>
            </a:r>
            <a:endParaRPr lang="en-US" sz="2400" dirty="0"/>
          </a:p>
          <a:p>
            <a:pPr lvl="0"/>
            <a:r>
              <a:rPr lang="en-MY" sz="2400" dirty="0"/>
              <a:t>To make a profit or surplus for the company</a:t>
            </a:r>
            <a:endParaRPr lang="en-US" sz="2400" dirty="0"/>
          </a:p>
          <a:p>
            <a:pPr lvl="0"/>
            <a:r>
              <a:rPr lang="en-US" sz="2400" dirty="0"/>
              <a:t>To </a:t>
            </a:r>
            <a:r>
              <a:rPr lang="en-MY" altLang="en-US" sz="2400" dirty="0"/>
              <a:t>provide</a:t>
            </a:r>
            <a:r>
              <a:rPr lang="en-US" sz="2400" dirty="0"/>
              <a:t> all food sellers to have delivery service platform</a:t>
            </a:r>
            <a:endParaRPr lang="en-US" sz="2400" dirty="0"/>
          </a:p>
          <a:p>
            <a:pPr lvl="0"/>
            <a:r>
              <a:rPr lang="en-US" sz="2400" dirty="0"/>
              <a:t>To </a:t>
            </a:r>
            <a:r>
              <a:rPr lang="en-MY" sz="2400" dirty="0"/>
              <a:t>o</a:t>
            </a:r>
            <a:r>
              <a:rPr lang="en-US" sz="2400" dirty="0" err="1"/>
              <a:t>ffering</a:t>
            </a:r>
            <a:r>
              <a:rPr lang="en-US" sz="2400" dirty="0"/>
              <a:t> wholesome, fairly priced, ethnically diverse food options</a:t>
            </a:r>
            <a:endParaRPr lang="en-US" sz="2400" dirty="0"/>
          </a:p>
          <a:p>
            <a:pPr lvl="0"/>
            <a:r>
              <a:rPr lang="en-US" sz="2400" dirty="0"/>
              <a:t>To design a system able to accommodate huge amount of orders at a time</a:t>
            </a:r>
            <a:endParaRPr lang="en-US" sz="2400" dirty="0"/>
          </a:p>
          <a:p>
            <a:pPr lvl="0"/>
            <a:r>
              <a:rPr lang="en-US" sz="2400" dirty="0"/>
              <a:t>To evaluate its performance and acceptability in terms of security, user-friendliness, accuracy and </a:t>
            </a:r>
            <a:r>
              <a:rPr lang="en-US" sz="2400" dirty="0" smtClean="0"/>
              <a:t>reliability</a:t>
            </a:r>
            <a:r>
              <a:rPr lang="en-US" sz="2400" dirty="0"/>
              <a:t>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Basket filled with apples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aphicFrame>
        <p:nvGraphicFramePr>
          <p:cNvPr id="7" name="Diagram 6"/>
          <p:cNvGraphicFramePr/>
          <p:nvPr/>
        </p:nvGraphicFramePr>
        <p:xfrm>
          <a:off x="2664142" y="351155"/>
          <a:ext cx="9244541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6" name="Picture 4" descr="Image result for proble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2133600"/>
            <a:ext cx="2281237" cy="212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lated imag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56" y="4419600"/>
            <a:ext cx="32099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Critical Assumptions and </a:t>
            </a:r>
            <a:r>
              <a:rPr lang="en-US" b="1" dirty="0" err="1"/>
              <a:t>Constrai</a:t>
            </a:r>
            <a:r>
              <a:rPr lang="en-MY" b="1" dirty="0"/>
              <a:t>n</a:t>
            </a:r>
            <a:r>
              <a:rPr lang="en-US" b="1" dirty="0" err="1"/>
              <a:t>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u="sng" dirty="0"/>
              <a:t>Assumptions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286000"/>
            <a:ext cx="4480560" cy="3733799"/>
          </a:xfrm>
        </p:spPr>
        <p:txBody>
          <a:bodyPr/>
          <a:lstStyle/>
          <a:p>
            <a:pPr marL="502920" lvl="0" indent="-457200"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food can be delivered within the estimated </a:t>
            </a:r>
            <a:r>
              <a:rPr lang="en-US" dirty="0" smtClean="0"/>
              <a:t>time</a:t>
            </a:r>
            <a:endParaRPr lang="en-US" dirty="0" smtClean="0"/>
          </a:p>
          <a:p>
            <a:pPr marL="502920" lvl="0" indent="-457200">
              <a:buAutoNum type="arabicPeriod"/>
            </a:pPr>
            <a:r>
              <a:rPr lang="en-US" dirty="0" smtClean="0"/>
              <a:t>The sellers will become business partner to the company</a:t>
            </a:r>
            <a:endParaRPr lang="en-US" dirty="0" smtClean="0"/>
          </a:p>
          <a:p>
            <a:pPr marL="502920" lvl="0" indent="-457200">
              <a:buAutoNum type="arabicPeriod"/>
            </a:pPr>
            <a:r>
              <a:rPr lang="en-US" dirty="0" smtClean="0"/>
              <a:t>Customer </a:t>
            </a:r>
            <a:r>
              <a:rPr lang="en-US" dirty="0"/>
              <a:t>can easily access the </a:t>
            </a:r>
            <a:r>
              <a:rPr lang="en-MY" altLang="en-US" dirty="0"/>
              <a:t>application</a:t>
            </a:r>
            <a:endParaRPr lang="en-MY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/>
              <a:t>Constraints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54" y="2133600"/>
            <a:ext cx="4480560" cy="3733799"/>
          </a:xfrm>
        </p:spPr>
        <p:txBody>
          <a:bodyPr/>
          <a:lstStyle/>
          <a:p>
            <a:pPr marL="502920" lvl="0" indent="-457200">
              <a:lnSpc>
                <a:spcPct val="150000"/>
              </a:lnSpc>
              <a:buAutoNum type="arabicPeriod"/>
            </a:pPr>
            <a:r>
              <a:rPr lang="en-US" dirty="0" smtClean="0"/>
              <a:t>Food </a:t>
            </a:r>
            <a:r>
              <a:rPr lang="en-US" dirty="0"/>
              <a:t>delivery takes a long </a:t>
            </a:r>
            <a:r>
              <a:rPr lang="en-US" dirty="0" smtClean="0"/>
              <a:t>time</a:t>
            </a:r>
            <a:endParaRPr lang="en-US" dirty="0" smtClean="0"/>
          </a:p>
          <a:p>
            <a:pPr marL="502920" lvl="0" indent="-457200">
              <a:lnSpc>
                <a:spcPct val="150000"/>
              </a:lnSpc>
              <a:buAutoNum type="arabicPeriod"/>
            </a:pPr>
            <a:r>
              <a:rPr lang="en-US" dirty="0" smtClean="0"/>
              <a:t>Company </a:t>
            </a:r>
            <a:r>
              <a:rPr lang="en-US" dirty="0"/>
              <a:t>suffered losses </a:t>
            </a:r>
            <a:endParaRPr lang="en-US" dirty="0" smtClean="0"/>
          </a:p>
          <a:p>
            <a:pPr marL="502920" lvl="0" indent="-457200">
              <a:lnSpc>
                <a:spcPct val="150000"/>
              </a:lnSpc>
              <a:buAutoNum type="arabicPeriod"/>
            </a:pPr>
            <a:r>
              <a:rPr lang="en-US" dirty="0" smtClean="0"/>
              <a:t>The </a:t>
            </a:r>
            <a:r>
              <a:rPr lang="en-MY" altLang="en-US" dirty="0" smtClean="0"/>
              <a:t>application</a:t>
            </a:r>
            <a:r>
              <a:rPr lang="en-US" dirty="0"/>
              <a:t> is difficult to used</a:t>
            </a:r>
            <a:endParaRPr lang="en-US" dirty="0"/>
          </a:p>
        </p:txBody>
      </p:sp>
      <p:pic>
        <p:nvPicPr>
          <p:cNvPr id="9220" name="Picture 4" descr="Image result for constra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06" y="4518109"/>
            <a:ext cx="5181600" cy="216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result for Opti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4191001"/>
            <a:ext cx="35433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57150"/>
            <a:ext cx="9144000" cy="852488"/>
          </a:xfrm>
        </p:spPr>
        <p:txBody>
          <a:bodyPr>
            <a:normAutofit/>
          </a:bodyPr>
          <a:lstStyle/>
          <a:p>
            <a:r>
              <a:rPr lang="en-US" b="1" dirty="0"/>
              <a:t>Analysis of Option and Recommendation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1412" y="1143000"/>
            <a:ext cx="9144000" cy="3272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MY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Idle. Since the system is in satisfactory condition, so we can continue operate without making any changes to system.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MY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Promoting within social media to grab users’ attention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MY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Make profit from advertisement placements inside applications 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Enhancing the GUI to make it looks fascinating</a:t>
            </a:r>
            <a:r>
              <a:rPr lang="en-MY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eliminate any potential flaws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MY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Expand our service for abroad with supporting multiple language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Preliminar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" y="28574"/>
            <a:ext cx="37623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612" y="1371600"/>
            <a:ext cx="8229600" cy="5334000"/>
          </a:xfrm>
        </p:spPr>
        <p:txBody>
          <a:bodyPr>
            <a:normAutofit/>
          </a:bodyPr>
          <a:lstStyle/>
          <a:p>
            <a:pPr lvl="0"/>
            <a:r>
              <a:rPr lang="en-MY" sz="2200" dirty="0"/>
              <a:t>The project team needed to have 10 high performance computers and some other supporting equipment include network for develop and maintaining the application</a:t>
            </a:r>
            <a:endParaRPr lang="en-US" sz="2200" dirty="0"/>
          </a:p>
          <a:p>
            <a:pPr lvl="0"/>
            <a:r>
              <a:rPr lang="en-MY" sz="2200" dirty="0"/>
              <a:t>The project team must at least 2 programmers, 1 IT technician and the project manager</a:t>
            </a:r>
            <a:endParaRPr lang="en-US" sz="2200" dirty="0"/>
          </a:p>
          <a:p>
            <a:pPr lvl="0"/>
            <a:r>
              <a:rPr lang="en-MY" sz="2200" dirty="0"/>
              <a:t>The project team is required to setup an approach as the development guidelines</a:t>
            </a:r>
            <a:endParaRPr lang="en-US" sz="2200" dirty="0"/>
          </a:p>
          <a:p>
            <a:pPr lvl="0"/>
            <a:r>
              <a:rPr lang="en-MY" sz="2200" dirty="0"/>
              <a:t>The application require to access on internet and GPS of user device </a:t>
            </a:r>
            <a:endParaRPr lang="en-US" sz="2200" dirty="0"/>
          </a:p>
          <a:p>
            <a:pPr lvl="0"/>
            <a:r>
              <a:rPr lang="en-MY" sz="2200" dirty="0"/>
              <a:t>The application should be able to cover whole nation area</a:t>
            </a:r>
            <a:endParaRPr lang="en-US" sz="2200" dirty="0"/>
          </a:p>
          <a:p>
            <a:pPr lvl="0"/>
            <a:r>
              <a:rPr lang="en-MY" sz="2200" dirty="0"/>
              <a:t>The application must have good confidentiality to safeguard the transaction of the users, so we need to seek for bank collaboration   </a:t>
            </a:r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152400"/>
            <a:ext cx="9601200" cy="623888"/>
          </a:xfrm>
        </p:spPr>
        <p:txBody>
          <a:bodyPr>
            <a:normAutofit/>
          </a:bodyPr>
          <a:lstStyle/>
          <a:p>
            <a:r>
              <a:rPr lang="en-MY" b="1" dirty="0"/>
              <a:t>Budget Estimate and Financial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643063"/>
            <a:ext cx="9448798" cy="4986337"/>
          </a:xfrm>
        </p:spPr>
        <p:txBody>
          <a:bodyPr>
            <a:normAutofit/>
          </a:bodyPr>
          <a:lstStyle/>
          <a:p>
            <a:pPr marL="45720" lvl="0" indent="0">
              <a:buNone/>
            </a:pPr>
            <a:r>
              <a:rPr lang="en-MY" sz="2200" dirty="0"/>
              <a:t>  </a:t>
            </a:r>
            <a:endParaRPr lang="en-US" sz="2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3811" y="990597"/>
          <a:ext cx="9220202" cy="56388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2201"/>
                <a:gridCol w="1499432"/>
                <a:gridCol w="1322023"/>
                <a:gridCol w="2018273"/>
                <a:gridCol w="2018273"/>
              </a:tblGrid>
              <a:tr h="86084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Cost per Unit/Day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Amount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Duration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Total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4486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RM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Days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44865">
                <a:tc>
                  <a:txBody>
                    <a:bodyPr/>
                    <a:lstStyle/>
                    <a:p>
                      <a:pPr marL="0" marR="0" algn="just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 Project </a:t>
                      </a:r>
                      <a:r>
                        <a:rPr lang="en-US" sz="1600" dirty="0">
                          <a:effectLst/>
                        </a:rPr>
                        <a:t>Management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60842">
                <a:tc>
                  <a:txBody>
                    <a:bodyPr/>
                    <a:lstStyle/>
                    <a:p>
                      <a:pPr marL="0" marR="0" indent="152400" algn="just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Project Manager Salary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480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90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43 200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60842">
                <a:tc>
                  <a:txBody>
                    <a:bodyPr/>
                    <a:lstStyle/>
                    <a:p>
                      <a:pPr marL="0" marR="0" indent="152400" algn="just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Programmer Salary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400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90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72 000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60842">
                <a:tc>
                  <a:txBody>
                    <a:bodyPr/>
                    <a:lstStyle/>
                    <a:p>
                      <a:pPr marL="0" marR="0" indent="152400" algn="just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IT Technician Salary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360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90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32 400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60842">
                <a:tc>
                  <a:txBody>
                    <a:bodyPr/>
                    <a:lstStyle/>
                    <a:p>
                      <a:pPr marL="0" marR="0" indent="152400" algn="just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Team Member Salary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320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90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172 800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44865">
                <a:tc>
                  <a:txBody>
                    <a:bodyPr/>
                    <a:lstStyle/>
                    <a:p>
                      <a:pPr marL="0" marR="0" algn="just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Subtotal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320 400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6212" y="152400"/>
          <a:ext cx="8915400" cy="633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1880"/>
                <a:gridCol w="1582095"/>
                <a:gridCol w="1278319"/>
                <a:gridCol w="1951553"/>
                <a:gridCol w="1951553"/>
              </a:tblGrid>
              <a:tr h="83545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Cost per Unit/Day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Amount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Duration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Total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3174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RM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Days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3174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Development Platform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31745">
                <a:tc>
                  <a:txBody>
                    <a:bodyPr/>
                    <a:lstStyle/>
                    <a:p>
                      <a:pPr marL="0" marR="0" indent="15240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Computer Device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5 000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50 000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31745">
                <a:tc>
                  <a:txBody>
                    <a:bodyPr/>
                    <a:lstStyle/>
                    <a:p>
                      <a:pPr marL="0" marR="0" indent="15240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Other Device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30 000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35455">
                <a:tc>
                  <a:txBody>
                    <a:bodyPr/>
                    <a:lstStyle/>
                    <a:p>
                      <a:pPr marL="0" marR="0" indent="15240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Installation Fee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5 000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35455">
                <a:tc>
                  <a:txBody>
                    <a:bodyPr/>
                    <a:lstStyle/>
                    <a:p>
                      <a:pPr marL="0" marR="0" indent="15240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Application License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10 000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35455">
                <a:tc>
                  <a:txBody>
                    <a:bodyPr/>
                    <a:lstStyle/>
                    <a:p>
                      <a:pPr marL="0" marR="0" indent="15240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Server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10 000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100 000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35455">
                <a:tc>
                  <a:txBody>
                    <a:bodyPr/>
                    <a:lstStyle/>
                    <a:p>
                      <a:pPr marL="0" marR="0" indent="15240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Accessories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3 000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3174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Subtotal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198 000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ood Gourmet 16x9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Food - preparation to presentation (widescreen)</Template>
  <TotalTime>0</TotalTime>
  <Words>3920</Words>
  <Application>WPS Presentation</Application>
  <PresentationFormat>Custom</PresentationFormat>
  <Paragraphs>838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Berlin Sans FB Demi</vt:lpstr>
      <vt:lpstr>Trebuchet MS</vt:lpstr>
      <vt:lpstr>Times New Roman</vt:lpstr>
      <vt:lpstr>Calibri</vt:lpstr>
      <vt:lpstr>Cambria</vt:lpstr>
      <vt:lpstr>Segoe Print</vt:lpstr>
      <vt:lpstr>微软雅黑</vt:lpstr>
      <vt:lpstr/>
      <vt:lpstr>Arial Unicode MS</vt:lpstr>
      <vt:lpstr>Food Gourmet 16x9</vt:lpstr>
      <vt:lpstr>BUSINESS CASE  (Online Food Ordering System)</vt:lpstr>
      <vt:lpstr>PowerPoint 演示文稿</vt:lpstr>
      <vt:lpstr>PowerPoint 演示文稿</vt:lpstr>
      <vt:lpstr>PowerPoint 演示文稿</vt:lpstr>
      <vt:lpstr>Critical Assumptions and Constraints</vt:lpstr>
      <vt:lpstr>Analysis of Option and Recommendation</vt:lpstr>
      <vt:lpstr>PowerPoint 演示文稿</vt:lpstr>
      <vt:lpstr>Budget Estimate and Financial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Pictures Layout</dc:title>
  <dc:creator>User</dc:creator>
  <cp:lastModifiedBy>User</cp:lastModifiedBy>
  <cp:revision>11</cp:revision>
  <dcterms:created xsi:type="dcterms:W3CDTF">2018-04-01T16:18:00Z</dcterms:created>
  <dcterms:modified xsi:type="dcterms:W3CDTF">2018-04-01T23:59:21Z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