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>
        <p:scale>
          <a:sx n="100" d="100"/>
          <a:sy n="100" d="100"/>
        </p:scale>
        <p:origin x="2316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0DF8D-A95B-E8A6-BFF9-9D951B3E5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2B1CA8-C880-07BE-751B-79AE7AABD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6EC90-700A-133E-7207-C3580B13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3D4C1-BBC5-5220-A842-880E1CCD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11896-830A-229C-F9D8-5154F7E6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3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CB859-D0E2-72C0-2555-32A16E4A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3B658-75F0-58F3-1B47-EF0B05E2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66E41-F9FE-16A3-3927-F177CA01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0A957-27E9-0E57-CE9A-86A81BB6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D9029-1F47-5EAA-925B-5EBF071F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8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5CB2E-8633-C2FA-A798-9C9738F69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E6B8A-AE81-5E9A-F70F-43A733B40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A2719-CBE6-40CD-9AE3-C7BA5E1B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D4D5A-4E8B-C36E-8B6F-6C9F2246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8F579-5E8B-94B7-6964-ABFAF3F1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97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1AAE2-D798-442B-9A23-4B357E64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0B8EE-64F6-3536-DA94-54B8F9024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80311-D603-982C-8393-3AFAF610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4D2BA-D1C0-A2C1-56B4-6E36359E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AC703-1AF6-3778-928E-5E25D4CC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5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9E6E8-BA73-44ED-C202-625BAE26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5DA38-CB6C-EFB7-FCAD-DE53C6E2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C90-27CE-3E62-0B63-0F2E2C09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4BC57-C262-6E8E-2235-9BB621F6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CC2AC-CC67-CC95-C45E-099637E6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3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30F67-5CCE-DDE9-0728-4D7A779B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3FD0F-E577-0DD0-13B2-20022562F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A1E12-35D9-0692-095B-058F09A0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CCE10-8D77-074F-27A0-5E07CC70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0446DD-8750-1693-5B80-C01D5A48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D9FEA-5201-4813-C854-33DD49B5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604AC-CE14-F2E0-2374-CC87184D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AF91D9-8EC8-D805-6261-C31A29B9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95859-CAE2-43E5-E9A1-126488BA1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3A5C55-BE86-E20B-4720-5F9BE6485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DA82E2-13A0-2393-6C93-4F23F43BF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DACEC9-7D47-FB35-66BB-6206DC3A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FBF434-152B-247D-234B-1909F457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86542A-9C0F-F773-5B14-364B9A7D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0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12C88-A415-0A25-ED63-4A5D6149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42B4E-E7C1-10A5-B11D-5396A5E0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749C04-F1CF-299D-19C1-28CC1000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186845-B3DE-5683-EE82-3A5EAF1C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6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D9E23D-07EB-79C3-4F96-09F7AD00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17EA27-26A1-172F-5FBA-CD641584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E8AE5-0A02-B664-BF3A-879E3755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8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F7F3-6DD6-261A-F77C-43229E68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B71CF-9FBE-B5D6-4010-08EB4E4D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878DD-8540-8384-994C-434BE5592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5D91F-9884-F347-A527-F2206F70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F816A-9113-6D73-7DD6-35795A5E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5AB7F-185D-C211-2F18-862D2F8C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0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CB272-72DF-4EF2-072F-2036B1B0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0DC6D-F15D-1E1F-342E-D093DF982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4E071-F3CA-2848-B5F2-8AD235870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CCA82-0947-A892-DFA9-B6AA5B99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897C7-5D58-A813-006E-0E1BCB8A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F9A0E-1ABE-6570-9EA4-EF9ADC79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65BDD5-94F3-84B4-B4F2-7491AFBB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CDA47-1F5D-2592-16FB-CC2253C4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9BE11-D868-C78D-3069-592C99622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B3CF-A668-4766-AE80-74C00000712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4E23F-F7D3-61F3-908A-A4A8494A9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56BAA-2934-8946-AFE1-B437645E4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6D04-AB02-4289-9940-5D791865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75302894-9DBE-1DBD-A4A9-89F8CF3F79B8}"/>
              </a:ext>
            </a:extLst>
          </p:cNvPr>
          <p:cNvSpPr/>
          <p:nvPr/>
        </p:nvSpPr>
        <p:spPr>
          <a:xfrm>
            <a:off x="1505858" y="1093412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596C68-FB20-CC46-58AB-E2BB9F8E7E5F}"/>
              </a:ext>
            </a:extLst>
          </p:cNvPr>
          <p:cNvSpPr/>
          <p:nvPr/>
        </p:nvSpPr>
        <p:spPr>
          <a:xfrm>
            <a:off x="2173515" y="1793727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6368550-17EB-D2AF-46E4-573793746C95}"/>
              </a:ext>
            </a:extLst>
          </p:cNvPr>
          <p:cNvSpPr/>
          <p:nvPr/>
        </p:nvSpPr>
        <p:spPr>
          <a:xfrm>
            <a:off x="1404258" y="1982412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DDFB88E-2631-BBEB-585F-7E6301DF73B9}"/>
              </a:ext>
            </a:extLst>
          </p:cNvPr>
          <p:cNvSpPr/>
          <p:nvPr/>
        </p:nvSpPr>
        <p:spPr>
          <a:xfrm>
            <a:off x="2416630" y="1097040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879127-B967-CB6F-7100-A8DCDAF6F4BF}"/>
              </a:ext>
            </a:extLst>
          </p:cNvPr>
          <p:cNvSpPr/>
          <p:nvPr/>
        </p:nvSpPr>
        <p:spPr>
          <a:xfrm>
            <a:off x="1955801" y="2351311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B098905-E8C3-9A2E-A3B6-DA78123CFD48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691689" y="1297826"/>
            <a:ext cx="513709" cy="530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FE665CE-9326-44EC-2F1E-C7EB62C2252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513115" y="1332898"/>
            <a:ext cx="101600" cy="649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0FF16DD-7424-1703-AE07-5E4FBFABBEEC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flipH="1">
            <a:off x="2282372" y="1336526"/>
            <a:ext cx="243115" cy="457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3FB6F7-99B8-90B5-D7AB-E9E6CA0154D9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723572" y="1213155"/>
            <a:ext cx="693058" cy="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24F7991-16C9-6F5C-D8D2-0A3AE285095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590089" y="2186826"/>
            <a:ext cx="397595" cy="199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D36BD3C1-0122-2A65-D30A-2A0349E52FC1}"/>
              </a:ext>
            </a:extLst>
          </p:cNvPr>
          <p:cNvSpPr/>
          <p:nvPr/>
        </p:nvSpPr>
        <p:spPr>
          <a:xfrm>
            <a:off x="4087587" y="961570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3A5CC22-AE33-4737-476D-EBAF8B47D511}"/>
              </a:ext>
            </a:extLst>
          </p:cNvPr>
          <p:cNvSpPr/>
          <p:nvPr/>
        </p:nvSpPr>
        <p:spPr>
          <a:xfrm>
            <a:off x="4755244" y="1661885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E4B20BF-8A33-BD4F-0EA4-28117CC76DB4}"/>
              </a:ext>
            </a:extLst>
          </p:cNvPr>
          <p:cNvSpPr/>
          <p:nvPr/>
        </p:nvSpPr>
        <p:spPr>
          <a:xfrm>
            <a:off x="3985987" y="1850570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545DA5C-19E2-3621-88C6-BB9D6AB1E34B}"/>
              </a:ext>
            </a:extLst>
          </p:cNvPr>
          <p:cNvSpPr/>
          <p:nvPr/>
        </p:nvSpPr>
        <p:spPr>
          <a:xfrm>
            <a:off x="4998359" y="965198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32AC180-F3F9-1605-E658-7A183D4C8BCB}"/>
              </a:ext>
            </a:extLst>
          </p:cNvPr>
          <p:cNvSpPr/>
          <p:nvPr/>
        </p:nvSpPr>
        <p:spPr>
          <a:xfrm>
            <a:off x="4537530" y="2219469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355C7FF-6450-11AD-0612-D445677DCFA8}"/>
              </a:ext>
            </a:extLst>
          </p:cNvPr>
          <p:cNvCxnSpPr>
            <a:cxnSpLocks/>
            <a:stCxn id="53" idx="7"/>
            <a:endCxn id="54" idx="3"/>
          </p:cNvCxnSpPr>
          <p:nvPr/>
        </p:nvCxnSpPr>
        <p:spPr>
          <a:xfrm flipV="1">
            <a:off x="4171818" y="1169612"/>
            <a:ext cx="858424" cy="7160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EABB353-1C42-958B-163E-6D74BE465FF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4094844" y="1201056"/>
            <a:ext cx="101600" cy="649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54371DB-6076-5563-8AB1-E07BA1511B7E}"/>
              </a:ext>
            </a:extLst>
          </p:cNvPr>
          <p:cNvCxnSpPr>
            <a:cxnSpLocks/>
            <a:stCxn id="54" idx="4"/>
            <a:endCxn id="52" idx="0"/>
          </p:cNvCxnSpPr>
          <p:nvPr/>
        </p:nvCxnSpPr>
        <p:spPr>
          <a:xfrm flipH="1">
            <a:off x="4864101" y="1204684"/>
            <a:ext cx="243115" cy="457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8F51531-75EB-2947-EF38-1FBF95A50163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>
            <a:off x="4305301" y="1081313"/>
            <a:ext cx="693058" cy="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5F26F7A-C7C0-0670-7CF6-8F0AF321C84E}"/>
              </a:ext>
            </a:extLst>
          </p:cNvPr>
          <p:cNvCxnSpPr>
            <a:cxnSpLocks/>
            <a:stCxn id="53" idx="5"/>
            <a:endCxn id="55" idx="1"/>
          </p:cNvCxnSpPr>
          <p:nvPr/>
        </p:nvCxnSpPr>
        <p:spPr>
          <a:xfrm>
            <a:off x="4171818" y="2054984"/>
            <a:ext cx="397595" cy="199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F0B4DF2A-2B02-8DF4-7119-83E51DACDE8E}"/>
              </a:ext>
            </a:extLst>
          </p:cNvPr>
          <p:cNvSpPr/>
          <p:nvPr/>
        </p:nvSpPr>
        <p:spPr>
          <a:xfrm>
            <a:off x="3770084" y="3009301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06969D9-C79A-7081-F26C-1402D9C5052B}"/>
              </a:ext>
            </a:extLst>
          </p:cNvPr>
          <p:cNvSpPr/>
          <p:nvPr/>
        </p:nvSpPr>
        <p:spPr>
          <a:xfrm>
            <a:off x="4463142" y="3616472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D69ACA8-B3D9-1F32-94BB-40DCF2C926A0}"/>
              </a:ext>
            </a:extLst>
          </p:cNvPr>
          <p:cNvSpPr/>
          <p:nvPr/>
        </p:nvSpPr>
        <p:spPr>
          <a:xfrm>
            <a:off x="3768273" y="3699936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D9DF5D3-6F2C-0ED7-F7FC-AC95F7E4A6FA}"/>
              </a:ext>
            </a:extLst>
          </p:cNvPr>
          <p:cNvSpPr/>
          <p:nvPr/>
        </p:nvSpPr>
        <p:spPr>
          <a:xfrm>
            <a:off x="4680856" y="3012929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E8D081E-2032-5733-572D-C2ABF2CC945A}"/>
              </a:ext>
            </a:extLst>
          </p:cNvPr>
          <p:cNvSpPr/>
          <p:nvPr/>
        </p:nvSpPr>
        <p:spPr>
          <a:xfrm>
            <a:off x="4173633" y="4117208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C9E1942-DE41-8880-4924-33AC58887839}"/>
              </a:ext>
            </a:extLst>
          </p:cNvPr>
          <p:cNvCxnSpPr>
            <a:cxnSpLocks/>
            <a:stCxn id="65" idx="7"/>
            <a:endCxn id="64" idx="2"/>
          </p:cNvCxnSpPr>
          <p:nvPr/>
        </p:nvCxnSpPr>
        <p:spPr>
          <a:xfrm>
            <a:off x="3954104" y="3735008"/>
            <a:ext cx="509038" cy="12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D61083-E9CA-B875-96FA-BD07F5B88C08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3877130" y="3248787"/>
            <a:ext cx="1811" cy="451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19FE3ED-AEA3-3544-82D9-8FF65D42F19C}"/>
              </a:ext>
            </a:extLst>
          </p:cNvPr>
          <p:cNvCxnSpPr>
            <a:cxnSpLocks/>
            <a:stCxn id="66" idx="4"/>
            <a:endCxn id="64" idx="0"/>
          </p:cNvCxnSpPr>
          <p:nvPr/>
        </p:nvCxnSpPr>
        <p:spPr>
          <a:xfrm flipH="1">
            <a:off x="4571999" y="3252415"/>
            <a:ext cx="217714" cy="364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CB48B7F-5EAF-F140-7C06-E74FB93C7378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987798" y="3129044"/>
            <a:ext cx="693058" cy="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4D3D931-10E2-FE27-6206-CE6D0C5CFB0E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3954104" y="3904350"/>
            <a:ext cx="251412" cy="2479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90CC6F2F-E613-7847-B7B5-BCA6626DC82A}"/>
              </a:ext>
            </a:extLst>
          </p:cNvPr>
          <p:cNvSpPr/>
          <p:nvPr/>
        </p:nvSpPr>
        <p:spPr>
          <a:xfrm>
            <a:off x="2161950" y="4721533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FA79B55-F0FE-471A-80B7-1F7EB37D968A}"/>
              </a:ext>
            </a:extLst>
          </p:cNvPr>
          <p:cNvSpPr/>
          <p:nvPr/>
        </p:nvSpPr>
        <p:spPr>
          <a:xfrm>
            <a:off x="2810037" y="4698387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294F9B5-84CE-CB19-7194-F459273F1880}"/>
              </a:ext>
            </a:extLst>
          </p:cNvPr>
          <p:cNvSpPr/>
          <p:nvPr/>
        </p:nvSpPr>
        <p:spPr>
          <a:xfrm>
            <a:off x="2307351" y="5408540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84C26DD-7075-B1AA-CC5D-F43128C032E6}"/>
              </a:ext>
            </a:extLst>
          </p:cNvPr>
          <p:cNvSpPr/>
          <p:nvPr/>
        </p:nvSpPr>
        <p:spPr>
          <a:xfrm>
            <a:off x="3136607" y="5255971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9793991-0372-2802-ACF8-92DB6DCCF710}"/>
              </a:ext>
            </a:extLst>
          </p:cNvPr>
          <p:cNvSpPr/>
          <p:nvPr/>
        </p:nvSpPr>
        <p:spPr>
          <a:xfrm>
            <a:off x="3027751" y="5832915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78C6A773-BD74-143A-6DDD-55FA9F4E27A0}"/>
              </a:ext>
            </a:extLst>
          </p:cNvPr>
          <p:cNvCxnSpPr>
            <a:cxnSpLocks/>
            <a:stCxn id="88" idx="7"/>
            <a:endCxn id="87" idx="3"/>
          </p:cNvCxnSpPr>
          <p:nvPr/>
        </p:nvCxnSpPr>
        <p:spPr>
          <a:xfrm flipV="1">
            <a:off x="2493182" y="4902801"/>
            <a:ext cx="348738" cy="540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D9F72B5-A4BB-7D8A-6D19-E3893B4B9D87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>
            <a:off x="2270807" y="4961019"/>
            <a:ext cx="68427" cy="4825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4BD073-6823-2C24-1EA0-111E742BA8DD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 flipV="1">
            <a:off x="2525065" y="5375714"/>
            <a:ext cx="611542" cy="152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037A83C-398A-56B8-9EA8-1D778B2C64E4}"/>
              </a:ext>
            </a:extLst>
          </p:cNvPr>
          <p:cNvCxnSpPr>
            <a:cxnSpLocks/>
            <a:stCxn id="88" idx="5"/>
            <a:endCxn id="90" idx="1"/>
          </p:cNvCxnSpPr>
          <p:nvPr/>
        </p:nvCxnSpPr>
        <p:spPr>
          <a:xfrm>
            <a:off x="2493182" y="5612954"/>
            <a:ext cx="566452" cy="2550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1DC9236C-A9DD-FD2E-5DCF-8E2A221FE07D}"/>
              </a:ext>
            </a:extLst>
          </p:cNvPr>
          <p:cNvSpPr/>
          <p:nvPr/>
        </p:nvSpPr>
        <p:spPr>
          <a:xfrm>
            <a:off x="7485418" y="1268791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6584A595-80C0-2442-4256-14B59AEAD8A2}"/>
              </a:ext>
            </a:extLst>
          </p:cNvPr>
          <p:cNvSpPr/>
          <p:nvPr/>
        </p:nvSpPr>
        <p:spPr>
          <a:xfrm>
            <a:off x="8366772" y="1268791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48095888-1EA5-CADA-7049-CE3D5A6272D0}"/>
              </a:ext>
            </a:extLst>
          </p:cNvPr>
          <p:cNvCxnSpPr>
            <a:cxnSpLocks/>
            <a:stCxn id="123" idx="6"/>
            <a:endCxn id="125" idx="2"/>
          </p:cNvCxnSpPr>
          <p:nvPr/>
        </p:nvCxnSpPr>
        <p:spPr>
          <a:xfrm>
            <a:off x="7703132" y="1388534"/>
            <a:ext cx="663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69C4DBD-BCD0-5C4F-1531-708EFDBC6CFC}"/>
              </a:ext>
            </a:extLst>
          </p:cNvPr>
          <p:cNvSpPr txBox="1"/>
          <p:nvPr/>
        </p:nvSpPr>
        <p:spPr>
          <a:xfrm>
            <a:off x="1228597" y="89255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8323AED-169C-5FCC-F039-3A04A07D6315}"/>
              </a:ext>
            </a:extLst>
          </p:cNvPr>
          <p:cNvSpPr txBox="1"/>
          <p:nvPr/>
        </p:nvSpPr>
        <p:spPr>
          <a:xfrm>
            <a:off x="2550113" y="879548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39771632-5077-9605-6203-A89EDD23B195}"/>
              </a:ext>
            </a:extLst>
          </p:cNvPr>
          <p:cNvSpPr txBox="1"/>
          <p:nvPr/>
        </p:nvSpPr>
        <p:spPr>
          <a:xfrm>
            <a:off x="2328514" y="1802181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3C9529D-5877-1A3B-8D73-1A94248893EA}"/>
              </a:ext>
            </a:extLst>
          </p:cNvPr>
          <p:cNvSpPr txBox="1"/>
          <p:nvPr/>
        </p:nvSpPr>
        <p:spPr>
          <a:xfrm>
            <a:off x="1193728" y="2002160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A3B0D1D-0C98-A035-6F0C-10F72117CA3B}"/>
              </a:ext>
            </a:extLst>
          </p:cNvPr>
          <p:cNvSpPr txBox="1"/>
          <p:nvPr/>
        </p:nvSpPr>
        <p:spPr>
          <a:xfrm>
            <a:off x="2129777" y="235827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C9557AF-2275-FA48-32FD-BCEFC79D8B2D}"/>
              </a:ext>
            </a:extLst>
          </p:cNvPr>
          <p:cNvSpPr txBox="1"/>
          <p:nvPr/>
        </p:nvSpPr>
        <p:spPr>
          <a:xfrm>
            <a:off x="1948543" y="92849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A693A90-D23C-CB7C-B409-62B085191755}"/>
              </a:ext>
            </a:extLst>
          </p:cNvPr>
          <p:cNvSpPr txBox="1"/>
          <p:nvPr/>
        </p:nvSpPr>
        <p:spPr>
          <a:xfrm>
            <a:off x="2347490" y="1429619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0C42F9D-904A-E6A8-2F88-E8B25D74468A}"/>
              </a:ext>
            </a:extLst>
          </p:cNvPr>
          <p:cNvSpPr txBox="1"/>
          <p:nvPr/>
        </p:nvSpPr>
        <p:spPr>
          <a:xfrm>
            <a:off x="1723572" y="1495070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AE213EA-E38C-869D-DEA1-56D962B82FEB}"/>
              </a:ext>
            </a:extLst>
          </p:cNvPr>
          <p:cNvSpPr txBox="1"/>
          <p:nvPr/>
        </p:nvSpPr>
        <p:spPr>
          <a:xfrm>
            <a:off x="1223448" y="1481027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E45D32A7-9F50-9736-4486-0E6C774E219C}"/>
              </a:ext>
            </a:extLst>
          </p:cNvPr>
          <p:cNvSpPr txBox="1"/>
          <p:nvPr/>
        </p:nvSpPr>
        <p:spPr>
          <a:xfrm>
            <a:off x="1541755" y="2211782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931AF92-809F-AF8C-15B8-4D734ED4A248}"/>
              </a:ext>
            </a:extLst>
          </p:cNvPr>
          <p:cNvSpPr txBox="1"/>
          <p:nvPr/>
        </p:nvSpPr>
        <p:spPr>
          <a:xfrm>
            <a:off x="4908876" y="1640119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B3FD768-9EBF-1389-7D73-016EF6F76A94}"/>
              </a:ext>
            </a:extLst>
          </p:cNvPr>
          <p:cNvSpPr txBox="1"/>
          <p:nvPr/>
        </p:nvSpPr>
        <p:spPr>
          <a:xfrm>
            <a:off x="4646387" y="3616472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20FC556-DB71-B6CD-E226-BC47FEE596E7}"/>
              </a:ext>
            </a:extLst>
          </p:cNvPr>
          <p:cNvSpPr txBox="1"/>
          <p:nvPr/>
        </p:nvSpPr>
        <p:spPr>
          <a:xfrm>
            <a:off x="3339229" y="513476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F03F5BB-9FEB-7EE1-186A-6EC5C8CFC725}"/>
              </a:ext>
            </a:extLst>
          </p:cNvPr>
          <p:cNvSpPr txBox="1"/>
          <p:nvPr/>
        </p:nvSpPr>
        <p:spPr>
          <a:xfrm>
            <a:off x="3864234" y="77690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B437332B-D812-3F8D-8EF0-1E1B7DC1627D}"/>
              </a:ext>
            </a:extLst>
          </p:cNvPr>
          <p:cNvSpPr txBox="1"/>
          <p:nvPr/>
        </p:nvSpPr>
        <p:spPr>
          <a:xfrm>
            <a:off x="2025297" y="5428288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B6D8D66-4315-C6E6-4446-5D4C45D68CCA}"/>
              </a:ext>
            </a:extLst>
          </p:cNvPr>
          <p:cNvSpPr txBox="1"/>
          <p:nvPr/>
        </p:nvSpPr>
        <p:spPr>
          <a:xfrm>
            <a:off x="3459127" y="363313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0DD6F9CF-F18D-D815-8C71-5624E995FEE4}"/>
              </a:ext>
            </a:extLst>
          </p:cNvPr>
          <p:cNvSpPr txBox="1"/>
          <p:nvPr/>
        </p:nvSpPr>
        <p:spPr>
          <a:xfrm>
            <a:off x="4711506" y="2186826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58A6083-54E4-3C2A-58A6-134C5EBDE882}"/>
              </a:ext>
            </a:extLst>
          </p:cNvPr>
          <p:cNvSpPr txBox="1"/>
          <p:nvPr/>
        </p:nvSpPr>
        <p:spPr>
          <a:xfrm>
            <a:off x="3481106" y="292036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FA61A05-6121-6F8A-EF71-A77812D5DF4F}"/>
              </a:ext>
            </a:extLst>
          </p:cNvPr>
          <p:cNvSpPr txBox="1"/>
          <p:nvPr/>
        </p:nvSpPr>
        <p:spPr>
          <a:xfrm>
            <a:off x="1956160" y="4526993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25E73EC-5EB0-7738-D832-04FE925E9193}"/>
              </a:ext>
            </a:extLst>
          </p:cNvPr>
          <p:cNvSpPr txBox="1"/>
          <p:nvPr/>
        </p:nvSpPr>
        <p:spPr>
          <a:xfrm>
            <a:off x="4882359" y="291571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4E8D8E4-91CA-C537-D718-28FFC3628E88}"/>
              </a:ext>
            </a:extLst>
          </p:cNvPr>
          <p:cNvSpPr txBox="1"/>
          <p:nvPr/>
        </p:nvSpPr>
        <p:spPr>
          <a:xfrm>
            <a:off x="5175053" y="803460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181FE31-4969-6176-60EB-D5F1B61C5B46}"/>
              </a:ext>
            </a:extLst>
          </p:cNvPr>
          <p:cNvSpPr txBox="1"/>
          <p:nvPr/>
        </p:nvSpPr>
        <p:spPr>
          <a:xfrm>
            <a:off x="2940275" y="4500781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14F056CC-773E-F68B-58AF-D9068B8C8415}"/>
              </a:ext>
            </a:extLst>
          </p:cNvPr>
          <p:cNvSpPr txBox="1"/>
          <p:nvPr/>
        </p:nvSpPr>
        <p:spPr>
          <a:xfrm>
            <a:off x="4366985" y="413256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A4A14C25-C7A2-42DB-1314-3A42856C4830}"/>
              </a:ext>
            </a:extLst>
          </p:cNvPr>
          <p:cNvSpPr txBox="1"/>
          <p:nvPr/>
        </p:nvSpPr>
        <p:spPr>
          <a:xfrm>
            <a:off x="3201726" y="5796565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C9C10C8-69D1-8FC3-3348-D4D84F41C521}"/>
              </a:ext>
            </a:extLst>
          </p:cNvPr>
          <p:cNvSpPr txBox="1"/>
          <p:nvPr/>
        </p:nvSpPr>
        <p:spPr>
          <a:xfrm>
            <a:off x="3732565" y="1824785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F67B64A-722C-8CFA-B622-A130A90075FF}"/>
              </a:ext>
            </a:extLst>
          </p:cNvPr>
          <p:cNvSpPr txBox="1"/>
          <p:nvPr/>
        </p:nvSpPr>
        <p:spPr>
          <a:xfrm>
            <a:off x="3797438" y="128373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9F7F10BF-D72E-178C-6B9B-12B882267248}"/>
              </a:ext>
            </a:extLst>
          </p:cNvPr>
          <p:cNvSpPr txBox="1"/>
          <p:nvPr/>
        </p:nvSpPr>
        <p:spPr>
          <a:xfrm>
            <a:off x="4450113" y="756346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08B9BCC-FBF0-9B9C-AEEA-3C4D6B6EADCF}"/>
              </a:ext>
            </a:extLst>
          </p:cNvPr>
          <p:cNvSpPr txBox="1"/>
          <p:nvPr/>
        </p:nvSpPr>
        <p:spPr>
          <a:xfrm>
            <a:off x="4365365" y="1276056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EB03D7D1-CFF8-2182-3A2C-FF12685A9D3C}"/>
              </a:ext>
            </a:extLst>
          </p:cNvPr>
          <p:cNvSpPr txBox="1"/>
          <p:nvPr/>
        </p:nvSpPr>
        <p:spPr>
          <a:xfrm>
            <a:off x="4996383" y="1312726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3EF4D0E-6F22-A293-9D21-A4ADEE761D14}"/>
              </a:ext>
            </a:extLst>
          </p:cNvPr>
          <p:cNvSpPr txBox="1"/>
          <p:nvPr/>
        </p:nvSpPr>
        <p:spPr>
          <a:xfrm>
            <a:off x="4123484" y="2046897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2233DCA-22E9-F09A-40A3-4B2281AF2D64}"/>
              </a:ext>
            </a:extLst>
          </p:cNvPr>
          <p:cNvSpPr txBox="1"/>
          <p:nvPr/>
        </p:nvSpPr>
        <p:spPr>
          <a:xfrm>
            <a:off x="1991507" y="5022802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C6E0A910-961D-E7A6-96F7-D85D9632127F}"/>
              </a:ext>
            </a:extLst>
          </p:cNvPr>
          <p:cNvSpPr txBox="1"/>
          <p:nvPr/>
        </p:nvSpPr>
        <p:spPr>
          <a:xfrm>
            <a:off x="2453469" y="4843698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6AB1478-4BAF-7EAE-6F93-940A01C5D2BF}"/>
              </a:ext>
            </a:extLst>
          </p:cNvPr>
          <p:cNvSpPr txBox="1"/>
          <p:nvPr/>
        </p:nvSpPr>
        <p:spPr>
          <a:xfrm>
            <a:off x="2737659" y="5114033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ACBF27B3-CCA5-63CB-BC21-7B5346558462}"/>
              </a:ext>
            </a:extLst>
          </p:cNvPr>
          <p:cNvSpPr txBox="1"/>
          <p:nvPr/>
        </p:nvSpPr>
        <p:spPr>
          <a:xfrm>
            <a:off x="2656955" y="5715391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15F7307D-CC99-31CA-6029-8F2E47B1C094}"/>
              </a:ext>
            </a:extLst>
          </p:cNvPr>
          <p:cNvSpPr txBox="1"/>
          <p:nvPr/>
        </p:nvSpPr>
        <p:spPr>
          <a:xfrm>
            <a:off x="4144924" y="2823152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F030A891-880D-1793-A7E6-9554A8A2B59B}"/>
              </a:ext>
            </a:extLst>
          </p:cNvPr>
          <p:cNvSpPr txBox="1"/>
          <p:nvPr/>
        </p:nvSpPr>
        <p:spPr>
          <a:xfrm>
            <a:off x="3535308" y="3238176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640F0882-A000-E9EC-0B0E-072FE21325B3}"/>
              </a:ext>
            </a:extLst>
          </p:cNvPr>
          <p:cNvSpPr txBox="1"/>
          <p:nvPr/>
        </p:nvSpPr>
        <p:spPr>
          <a:xfrm>
            <a:off x="4637118" y="3297799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8F65732-6417-6798-30A7-28FBECE2DCED}"/>
              </a:ext>
            </a:extLst>
          </p:cNvPr>
          <p:cNvSpPr txBox="1"/>
          <p:nvPr/>
        </p:nvSpPr>
        <p:spPr>
          <a:xfrm>
            <a:off x="4081755" y="3412125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9D4BCEA6-8ABD-03C7-F0A5-E0979687A3CA}"/>
              </a:ext>
            </a:extLst>
          </p:cNvPr>
          <p:cNvSpPr txBox="1"/>
          <p:nvPr/>
        </p:nvSpPr>
        <p:spPr>
          <a:xfrm>
            <a:off x="3821211" y="3932940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59A7022B-9151-BCAE-7FC2-818F5C7C8003}"/>
              </a:ext>
            </a:extLst>
          </p:cNvPr>
          <p:cNvSpPr txBox="1"/>
          <p:nvPr/>
        </p:nvSpPr>
        <p:spPr>
          <a:xfrm>
            <a:off x="7882357" y="106421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9FEA7A98-BCE4-0045-4533-141ABDC4C7C2}"/>
              </a:ext>
            </a:extLst>
          </p:cNvPr>
          <p:cNvSpPr txBox="1"/>
          <p:nvPr/>
        </p:nvSpPr>
        <p:spPr>
          <a:xfrm>
            <a:off x="7204142" y="1101553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FFE504C-2087-5600-4A99-6B7E85282E10}"/>
              </a:ext>
            </a:extLst>
          </p:cNvPr>
          <p:cNvSpPr txBox="1"/>
          <p:nvPr/>
        </p:nvSpPr>
        <p:spPr>
          <a:xfrm>
            <a:off x="8584486" y="1150638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65F945A9-C9E5-7BAB-B0A2-D52B5B39FF37}"/>
                  </a:ext>
                </a:extLst>
              </p:cNvPr>
              <p:cNvSpPr txBox="1"/>
              <p:nvPr/>
            </p:nvSpPr>
            <p:spPr>
              <a:xfrm>
                <a:off x="1817206" y="2600862"/>
                <a:ext cx="596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65F945A9-C9E5-7BAB-B0A2-D52B5B39F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06" y="2600862"/>
                <a:ext cx="5960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444D386F-0233-CC87-2E51-559C1C0E82D6}"/>
                  </a:ext>
                </a:extLst>
              </p:cNvPr>
              <p:cNvSpPr txBox="1"/>
              <p:nvPr/>
            </p:nvSpPr>
            <p:spPr>
              <a:xfrm>
                <a:off x="4342431" y="2455717"/>
                <a:ext cx="596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444D386F-0233-CC87-2E51-559C1C0E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431" y="2455717"/>
                <a:ext cx="5960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768983C3-17A7-2A61-7F71-A79D6837A825}"/>
                  </a:ext>
                </a:extLst>
              </p:cNvPr>
              <p:cNvSpPr txBox="1"/>
              <p:nvPr/>
            </p:nvSpPr>
            <p:spPr>
              <a:xfrm>
                <a:off x="4067336" y="4305275"/>
                <a:ext cx="596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768983C3-17A7-2A61-7F71-A79D6837A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336" y="4305275"/>
                <a:ext cx="5960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A308BB9-14FD-A945-9035-E1C1A073ED47}"/>
                  </a:ext>
                </a:extLst>
              </p:cNvPr>
              <p:cNvSpPr txBox="1"/>
              <p:nvPr/>
            </p:nvSpPr>
            <p:spPr>
              <a:xfrm>
                <a:off x="1084554" y="4065736"/>
                <a:ext cx="596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A308BB9-14FD-A945-9035-E1C1A073E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54" y="4065736"/>
                <a:ext cx="5960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09048EBA-21FD-FC1F-A715-98DFA39CA666}"/>
                  </a:ext>
                </a:extLst>
              </p:cNvPr>
              <p:cNvSpPr txBox="1"/>
              <p:nvPr/>
            </p:nvSpPr>
            <p:spPr>
              <a:xfrm>
                <a:off x="2572865" y="6047179"/>
                <a:ext cx="596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09048EBA-21FD-FC1F-A715-98DFA39CA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865" y="6047179"/>
                <a:ext cx="5960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BEFBF6C-D86E-801D-7904-C6C5C1EC13B2}"/>
                  </a:ext>
                </a:extLst>
              </p:cNvPr>
              <p:cNvSpPr txBox="1"/>
              <p:nvPr/>
            </p:nvSpPr>
            <p:spPr>
              <a:xfrm>
                <a:off x="6536330" y="772463"/>
                <a:ext cx="1014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dirty="0" smtClean="0">
                          <a:latin typeface="Cambria Math" panose="02040503050406030204" pitchFamily="18" charset="0"/>
                        </a:rPr>
                        <m:t>子图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BEFBF6C-D86E-801D-7904-C6C5C1EC1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330" y="772463"/>
                <a:ext cx="1014732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CDBE245-DE96-7EC5-FA8F-61CFB918C1D1}"/>
                  </a:ext>
                </a:extLst>
              </p:cNvPr>
              <p:cNvSpPr txBox="1"/>
              <p:nvPr/>
            </p:nvSpPr>
            <p:spPr>
              <a:xfrm>
                <a:off x="6591068" y="1546814"/>
                <a:ext cx="1522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0" dirty="0"/>
                  <a:t>支持度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CDBE245-DE96-7EC5-FA8F-61CFB918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68" y="1546814"/>
                <a:ext cx="1522418" cy="369332"/>
              </a:xfrm>
              <a:prstGeom prst="rect">
                <a:avLst/>
              </a:prstGeom>
              <a:blipFill>
                <a:blip r:embed="rId8"/>
                <a:stretch>
                  <a:fillRect l="-12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椭圆 195">
            <a:extLst>
              <a:ext uri="{FF2B5EF4-FFF2-40B4-BE49-F238E27FC236}">
                <a16:creationId xmlns:a16="http://schemas.microsoft.com/office/drawing/2014/main" id="{CC673A2E-D2FD-24E6-F0FA-4910CDD8D134}"/>
              </a:ext>
            </a:extLst>
          </p:cNvPr>
          <p:cNvSpPr/>
          <p:nvPr/>
        </p:nvSpPr>
        <p:spPr>
          <a:xfrm>
            <a:off x="7684203" y="2991557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937E75C1-02A1-70F1-4FB8-6FD1C1D4AF5F}"/>
              </a:ext>
            </a:extLst>
          </p:cNvPr>
          <p:cNvSpPr/>
          <p:nvPr/>
        </p:nvSpPr>
        <p:spPr>
          <a:xfrm>
            <a:off x="8565557" y="2991557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0E86626-3B8D-FB36-3FDC-C2E387929150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7901917" y="3111300"/>
            <a:ext cx="663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1A53BEB-61B2-135C-5DA5-CDE76BF493F1}"/>
              </a:ext>
            </a:extLst>
          </p:cNvPr>
          <p:cNvSpPr txBox="1"/>
          <p:nvPr/>
        </p:nvSpPr>
        <p:spPr>
          <a:xfrm>
            <a:off x="8081142" y="2786980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E0AA83DB-8811-8735-E078-A56786CCF8B1}"/>
              </a:ext>
            </a:extLst>
          </p:cNvPr>
          <p:cNvSpPr txBox="1"/>
          <p:nvPr/>
        </p:nvSpPr>
        <p:spPr>
          <a:xfrm>
            <a:off x="7402927" y="2824319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E5EC9A8-271A-4D06-7EF6-23C54A11BED9}"/>
              </a:ext>
            </a:extLst>
          </p:cNvPr>
          <p:cNvSpPr txBox="1"/>
          <p:nvPr/>
        </p:nvSpPr>
        <p:spPr>
          <a:xfrm>
            <a:off x="8783271" y="287340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F8C8A460-C267-CCF1-49F9-F08E1C9AB28B}"/>
                  </a:ext>
                </a:extLst>
              </p:cNvPr>
              <p:cNvSpPr txBox="1"/>
              <p:nvPr/>
            </p:nvSpPr>
            <p:spPr>
              <a:xfrm>
                <a:off x="6735115" y="2495229"/>
                <a:ext cx="1014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dirty="0" smtClean="0">
                          <a:latin typeface="Cambria Math" panose="02040503050406030204" pitchFamily="18" charset="0"/>
                        </a:rPr>
                        <m:t>子图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F8C8A460-C267-CCF1-49F9-F08E1C9AB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15" y="2495229"/>
                <a:ext cx="1014732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7EAD9FFC-C3E6-5C7E-7741-47EEA08E6A70}"/>
                  </a:ext>
                </a:extLst>
              </p:cNvPr>
              <p:cNvSpPr txBox="1"/>
              <p:nvPr/>
            </p:nvSpPr>
            <p:spPr>
              <a:xfrm>
                <a:off x="6789853" y="3269580"/>
                <a:ext cx="1522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0" dirty="0"/>
                  <a:t>支持度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7EAD9FFC-C3E6-5C7E-7741-47EEA08E6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53" y="3269580"/>
                <a:ext cx="1522418" cy="369332"/>
              </a:xfrm>
              <a:prstGeom prst="rect">
                <a:avLst/>
              </a:prstGeom>
              <a:blipFill>
                <a:blip r:embed="rId10"/>
                <a:stretch>
                  <a:fillRect l="-120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AF64163-CFAD-3B43-27AE-98BB2DE73E8C}"/>
                  </a:ext>
                </a:extLst>
              </p:cNvPr>
              <p:cNvSpPr txBox="1"/>
              <p:nvPr/>
            </p:nvSpPr>
            <p:spPr>
              <a:xfrm>
                <a:off x="6830081" y="4612764"/>
                <a:ext cx="1014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dirty="0" smtClean="0">
                          <a:latin typeface="Cambria Math" panose="02040503050406030204" pitchFamily="18" charset="0"/>
                        </a:rPr>
                        <m:t>子图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8AF64163-CFAD-3B43-27AE-98BB2DE7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81" y="4612764"/>
                <a:ext cx="1014732" cy="307777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512696A2-68FD-ED51-749B-BA3CA9AF7CDA}"/>
                  </a:ext>
                </a:extLst>
              </p:cNvPr>
              <p:cNvSpPr txBox="1"/>
              <p:nvPr/>
            </p:nvSpPr>
            <p:spPr>
              <a:xfrm>
                <a:off x="6884819" y="5387115"/>
                <a:ext cx="1522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0" dirty="0"/>
                  <a:t>支持度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512696A2-68FD-ED51-749B-BA3CA9AF7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19" y="5387115"/>
                <a:ext cx="1522418" cy="369332"/>
              </a:xfrm>
              <a:prstGeom prst="rect">
                <a:avLst/>
              </a:prstGeom>
              <a:blipFill>
                <a:blip r:embed="rId12"/>
                <a:stretch>
                  <a:fillRect l="-12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椭圆 214">
            <a:extLst>
              <a:ext uri="{FF2B5EF4-FFF2-40B4-BE49-F238E27FC236}">
                <a16:creationId xmlns:a16="http://schemas.microsoft.com/office/drawing/2014/main" id="{9AE8E82D-175B-B475-F205-4169B295B07E}"/>
              </a:ext>
            </a:extLst>
          </p:cNvPr>
          <p:cNvSpPr/>
          <p:nvPr/>
        </p:nvSpPr>
        <p:spPr>
          <a:xfrm>
            <a:off x="8320243" y="3614641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4797F583-2693-08BD-4877-349E21A45C61}"/>
              </a:ext>
            </a:extLst>
          </p:cNvPr>
          <p:cNvSpPr txBox="1"/>
          <p:nvPr/>
        </p:nvSpPr>
        <p:spPr>
          <a:xfrm>
            <a:off x="8531088" y="3745915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33514E7D-D8B1-D0BE-51A7-AC40F23B2D0E}"/>
              </a:ext>
            </a:extLst>
          </p:cNvPr>
          <p:cNvCxnSpPr>
            <a:cxnSpLocks/>
            <a:stCxn id="215" idx="0"/>
            <a:endCxn id="197" idx="4"/>
          </p:cNvCxnSpPr>
          <p:nvPr/>
        </p:nvCxnSpPr>
        <p:spPr>
          <a:xfrm flipV="1">
            <a:off x="8429100" y="3231043"/>
            <a:ext cx="245314" cy="383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8E77505-76C4-6DD2-C339-917331D0793F}"/>
              </a:ext>
            </a:extLst>
          </p:cNvPr>
          <p:cNvSpPr txBox="1"/>
          <p:nvPr/>
        </p:nvSpPr>
        <p:spPr>
          <a:xfrm>
            <a:off x="8540077" y="3297556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FA824B87-3C55-E3D8-8251-3F28BA1D9CCF}"/>
              </a:ext>
            </a:extLst>
          </p:cNvPr>
          <p:cNvSpPr/>
          <p:nvPr/>
        </p:nvSpPr>
        <p:spPr>
          <a:xfrm>
            <a:off x="7988441" y="4809986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FA4D3D4B-97AD-4723-7434-9DB1DAE8E251}"/>
              </a:ext>
            </a:extLst>
          </p:cNvPr>
          <p:cNvSpPr/>
          <p:nvPr/>
        </p:nvSpPr>
        <p:spPr>
          <a:xfrm>
            <a:off x="8656098" y="5510301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655143F5-0E47-049C-9FD3-0E66B8912B53}"/>
              </a:ext>
            </a:extLst>
          </p:cNvPr>
          <p:cNvSpPr/>
          <p:nvPr/>
        </p:nvSpPr>
        <p:spPr>
          <a:xfrm>
            <a:off x="8899213" y="4813614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FA674EFC-F084-CED9-57B5-A66E2E810F9E}"/>
              </a:ext>
            </a:extLst>
          </p:cNvPr>
          <p:cNvCxnSpPr>
            <a:stCxn id="223" idx="5"/>
            <a:endCxn id="224" idx="1"/>
          </p:cNvCxnSpPr>
          <p:nvPr/>
        </p:nvCxnSpPr>
        <p:spPr>
          <a:xfrm>
            <a:off x="8174272" y="5014400"/>
            <a:ext cx="513709" cy="530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444081C4-DBED-CA3D-6F32-B176B8B7C27E}"/>
              </a:ext>
            </a:extLst>
          </p:cNvPr>
          <p:cNvCxnSpPr>
            <a:cxnSpLocks/>
            <a:stCxn id="225" idx="4"/>
            <a:endCxn id="224" idx="0"/>
          </p:cNvCxnSpPr>
          <p:nvPr/>
        </p:nvCxnSpPr>
        <p:spPr>
          <a:xfrm flipH="1">
            <a:off x="8764955" y="5053100"/>
            <a:ext cx="243115" cy="457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C998C204-C434-7631-A3EF-C3D174A03098}"/>
              </a:ext>
            </a:extLst>
          </p:cNvPr>
          <p:cNvCxnSpPr>
            <a:cxnSpLocks/>
            <a:stCxn id="223" idx="6"/>
            <a:endCxn id="225" idx="2"/>
          </p:cNvCxnSpPr>
          <p:nvPr/>
        </p:nvCxnSpPr>
        <p:spPr>
          <a:xfrm>
            <a:off x="8206155" y="4929729"/>
            <a:ext cx="693058" cy="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E48D8CF6-F674-EBF0-0477-10867AB77E5B}"/>
              </a:ext>
            </a:extLst>
          </p:cNvPr>
          <p:cNvSpPr txBox="1"/>
          <p:nvPr/>
        </p:nvSpPr>
        <p:spPr>
          <a:xfrm>
            <a:off x="7711180" y="4609128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8BD7CE52-57E6-C4D0-7B34-ED405AD6817F}"/>
              </a:ext>
            </a:extLst>
          </p:cNvPr>
          <p:cNvSpPr txBox="1"/>
          <p:nvPr/>
        </p:nvSpPr>
        <p:spPr>
          <a:xfrm>
            <a:off x="9032696" y="4596122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C05253D-7E5A-C907-7C6E-C8AD40A822E2}"/>
              </a:ext>
            </a:extLst>
          </p:cNvPr>
          <p:cNvSpPr txBox="1"/>
          <p:nvPr/>
        </p:nvSpPr>
        <p:spPr>
          <a:xfrm>
            <a:off x="8431126" y="4645068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CECEDC6-D31D-0A13-A5C1-14CBEE814AA0}"/>
              </a:ext>
            </a:extLst>
          </p:cNvPr>
          <p:cNvSpPr txBox="1"/>
          <p:nvPr/>
        </p:nvSpPr>
        <p:spPr>
          <a:xfrm>
            <a:off x="8830073" y="5146193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9F374CB9-4788-8577-0447-F7DB7CC241EE}"/>
              </a:ext>
            </a:extLst>
          </p:cNvPr>
          <p:cNvSpPr txBox="1"/>
          <p:nvPr/>
        </p:nvSpPr>
        <p:spPr>
          <a:xfrm>
            <a:off x="8206155" y="5211644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CAE4CE1-10FB-8FE9-9B64-82CAB3E79D5D}"/>
              </a:ext>
            </a:extLst>
          </p:cNvPr>
          <p:cNvSpPr txBox="1"/>
          <p:nvPr/>
        </p:nvSpPr>
        <p:spPr>
          <a:xfrm>
            <a:off x="8811738" y="5598170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A8C81C28-8986-6AF2-A559-99BB9EDBAC98}"/>
              </a:ext>
            </a:extLst>
          </p:cNvPr>
          <p:cNvSpPr/>
          <p:nvPr/>
        </p:nvSpPr>
        <p:spPr>
          <a:xfrm>
            <a:off x="1354342" y="3150519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320EA5A4-C010-32F9-7126-4947022E1282}"/>
              </a:ext>
            </a:extLst>
          </p:cNvPr>
          <p:cNvSpPr/>
          <p:nvPr/>
        </p:nvSpPr>
        <p:spPr>
          <a:xfrm>
            <a:off x="2021999" y="3850834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6CBAF9AC-0FB2-C9C3-F044-D601A1B4D3E4}"/>
              </a:ext>
            </a:extLst>
          </p:cNvPr>
          <p:cNvSpPr/>
          <p:nvPr/>
        </p:nvSpPr>
        <p:spPr>
          <a:xfrm>
            <a:off x="2265114" y="3154147"/>
            <a:ext cx="217714" cy="239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87BAC9D9-B6AA-89F8-54BF-E329FB6555FA}"/>
              </a:ext>
            </a:extLst>
          </p:cNvPr>
          <p:cNvCxnSpPr>
            <a:stCxn id="239" idx="5"/>
            <a:endCxn id="240" idx="1"/>
          </p:cNvCxnSpPr>
          <p:nvPr/>
        </p:nvCxnSpPr>
        <p:spPr>
          <a:xfrm>
            <a:off x="1540173" y="3354933"/>
            <a:ext cx="513709" cy="530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98009648-BFF6-33F3-B401-11927D60554B}"/>
              </a:ext>
            </a:extLst>
          </p:cNvPr>
          <p:cNvCxnSpPr>
            <a:cxnSpLocks/>
            <a:stCxn id="241" idx="4"/>
            <a:endCxn id="240" idx="0"/>
          </p:cNvCxnSpPr>
          <p:nvPr/>
        </p:nvCxnSpPr>
        <p:spPr>
          <a:xfrm flipH="1">
            <a:off x="2130856" y="3393633"/>
            <a:ext cx="243115" cy="4572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7CCF51D2-59A7-8176-8A9A-15E5ACD00456}"/>
              </a:ext>
            </a:extLst>
          </p:cNvPr>
          <p:cNvCxnSpPr>
            <a:cxnSpLocks/>
            <a:stCxn id="239" idx="6"/>
            <a:endCxn id="241" idx="2"/>
          </p:cNvCxnSpPr>
          <p:nvPr/>
        </p:nvCxnSpPr>
        <p:spPr>
          <a:xfrm>
            <a:off x="1572056" y="3270262"/>
            <a:ext cx="693058" cy="3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816DF7BB-7E24-CE35-6A79-A0AAAAB8B8FD}"/>
              </a:ext>
            </a:extLst>
          </p:cNvPr>
          <p:cNvSpPr txBox="1"/>
          <p:nvPr/>
        </p:nvSpPr>
        <p:spPr>
          <a:xfrm>
            <a:off x="1077081" y="2949661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DAA98783-D15D-AE83-F8B6-670D9CD7DBC1}"/>
              </a:ext>
            </a:extLst>
          </p:cNvPr>
          <p:cNvSpPr txBox="1"/>
          <p:nvPr/>
        </p:nvSpPr>
        <p:spPr>
          <a:xfrm>
            <a:off x="1797027" y="2985601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DC64EAB6-47A6-9D1B-B70E-B2BBF9D6AFDF}"/>
              </a:ext>
            </a:extLst>
          </p:cNvPr>
          <p:cNvSpPr txBox="1"/>
          <p:nvPr/>
        </p:nvSpPr>
        <p:spPr>
          <a:xfrm>
            <a:off x="2195974" y="3486726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8B04042D-972D-369D-DACB-ADB5E6FC41C7}"/>
              </a:ext>
            </a:extLst>
          </p:cNvPr>
          <p:cNvSpPr txBox="1"/>
          <p:nvPr/>
        </p:nvSpPr>
        <p:spPr>
          <a:xfrm>
            <a:off x="1572056" y="3552177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7962EA41-6149-14FA-1386-7F21EA3AA95E}"/>
              </a:ext>
            </a:extLst>
          </p:cNvPr>
          <p:cNvSpPr txBox="1"/>
          <p:nvPr/>
        </p:nvSpPr>
        <p:spPr>
          <a:xfrm>
            <a:off x="2177639" y="3938703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8BEE4E78-78CB-5B73-1190-5EBD13866A0B}"/>
              </a:ext>
            </a:extLst>
          </p:cNvPr>
          <p:cNvSpPr txBox="1"/>
          <p:nvPr/>
        </p:nvSpPr>
        <p:spPr>
          <a:xfrm>
            <a:off x="2393206" y="2954710"/>
            <a:ext cx="3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86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FD0269F-4E8A-29A3-76B2-26BEEA037275}"/>
              </a:ext>
            </a:extLst>
          </p:cNvPr>
          <p:cNvSpPr/>
          <p:nvPr/>
        </p:nvSpPr>
        <p:spPr>
          <a:xfrm>
            <a:off x="3127176" y="1159331"/>
            <a:ext cx="217714" cy="2394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4D2D78-8114-358F-9D8C-79DC15ABF1D5}"/>
              </a:ext>
            </a:extLst>
          </p:cNvPr>
          <p:cNvSpPr/>
          <p:nvPr/>
        </p:nvSpPr>
        <p:spPr>
          <a:xfrm>
            <a:off x="4567597" y="1127279"/>
            <a:ext cx="217714" cy="2394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5AB734-4871-651E-2507-5420DDF181F5}"/>
              </a:ext>
            </a:extLst>
          </p:cNvPr>
          <p:cNvSpPr/>
          <p:nvPr/>
        </p:nvSpPr>
        <p:spPr>
          <a:xfrm>
            <a:off x="3429000" y="1859040"/>
            <a:ext cx="217714" cy="2394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F672F1-636B-BFF2-DD9C-DF949ECDDB23}"/>
              </a:ext>
            </a:extLst>
          </p:cNvPr>
          <p:cNvSpPr/>
          <p:nvPr/>
        </p:nvSpPr>
        <p:spPr>
          <a:xfrm>
            <a:off x="3871686" y="734182"/>
            <a:ext cx="217714" cy="239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6647199-4B07-069B-878A-A648F0723D52}"/>
              </a:ext>
            </a:extLst>
          </p:cNvPr>
          <p:cNvSpPr/>
          <p:nvPr/>
        </p:nvSpPr>
        <p:spPr>
          <a:xfrm>
            <a:off x="4235583" y="1851779"/>
            <a:ext cx="217714" cy="2394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1501D3A-3D38-0B40-B9AB-A3507546F9CA}"/>
              </a:ext>
            </a:extLst>
          </p:cNvPr>
          <p:cNvCxnSpPr>
            <a:cxnSpLocks/>
            <a:stCxn id="8" idx="7"/>
            <a:endCxn id="5" idx="4"/>
          </p:cNvCxnSpPr>
          <p:nvPr/>
        </p:nvCxnSpPr>
        <p:spPr>
          <a:xfrm flipV="1">
            <a:off x="4421414" y="1366765"/>
            <a:ext cx="255040" cy="520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43D44F2-2733-E633-28CE-E0A9ACBB80AE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3236033" y="1398817"/>
            <a:ext cx="224850" cy="495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A987E8-84C4-4551-A256-3D276B7904EF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4089400" y="853925"/>
            <a:ext cx="510080" cy="308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6D60C3-7A68-B97B-240E-E77C45C0644A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3313007" y="853925"/>
            <a:ext cx="558679" cy="340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7701CD2-4ED1-BD1F-3ED8-9B7D77E6808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646714" y="1971522"/>
            <a:ext cx="588869" cy="7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6E17D4-431C-4B6E-CEA6-545062D9AAF7}"/>
              </a:ext>
            </a:extLst>
          </p:cNvPr>
          <p:cNvSpPr/>
          <p:nvPr/>
        </p:nvSpPr>
        <p:spPr>
          <a:xfrm>
            <a:off x="5528128" y="1978783"/>
            <a:ext cx="217714" cy="2394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32D9F21-421B-0311-44C5-E5D44173BFC7}"/>
              </a:ext>
            </a:extLst>
          </p:cNvPr>
          <p:cNvSpPr/>
          <p:nvPr/>
        </p:nvSpPr>
        <p:spPr>
          <a:xfrm>
            <a:off x="6723499" y="1978783"/>
            <a:ext cx="217714" cy="2394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05598F2-EEF2-554A-53E1-5BCD5C28DA9B}"/>
              </a:ext>
            </a:extLst>
          </p:cNvPr>
          <p:cNvSpPr/>
          <p:nvPr/>
        </p:nvSpPr>
        <p:spPr>
          <a:xfrm>
            <a:off x="6984357" y="954917"/>
            <a:ext cx="217714" cy="2394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0B3F226-E10B-1C80-C851-7AC9E9307B9A}"/>
              </a:ext>
            </a:extLst>
          </p:cNvPr>
          <p:cNvSpPr/>
          <p:nvPr/>
        </p:nvSpPr>
        <p:spPr>
          <a:xfrm>
            <a:off x="6164566" y="567876"/>
            <a:ext cx="217714" cy="2394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8ACCF095-35C7-800C-296D-1C0372FBD4DA}"/>
              </a:ext>
            </a:extLst>
          </p:cNvPr>
          <p:cNvSpPr/>
          <p:nvPr/>
        </p:nvSpPr>
        <p:spPr>
          <a:xfrm>
            <a:off x="5283343" y="1008138"/>
            <a:ext cx="217714" cy="2394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F76932D-C2C5-FC51-49DE-B618A84D1A85}"/>
              </a:ext>
            </a:extLst>
          </p:cNvPr>
          <p:cNvCxnSpPr>
            <a:cxnSpLocks/>
            <a:stCxn id="63" idx="6"/>
            <a:endCxn id="60" idx="1"/>
          </p:cNvCxnSpPr>
          <p:nvPr/>
        </p:nvCxnSpPr>
        <p:spPr>
          <a:xfrm>
            <a:off x="5501057" y="1127881"/>
            <a:ext cx="1254325" cy="8859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CA3705D-7ECF-D340-14DA-04A31650F40F}"/>
              </a:ext>
            </a:extLst>
          </p:cNvPr>
          <p:cNvCxnSpPr>
            <a:cxnSpLocks/>
            <a:stCxn id="59" idx="7"/>
            <a:endCxn id="61" idx="2"/>
          </p:cNvCxnSpPr>
          <p:nvPr/>
        </p:nvCxnSpPr>
        <p:spPr>
          <a:xfrm flipV="1">
            <a:off x="5713959" y="1074660"/>
            <a:ext cx="1270398" cy="939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E5BA443-4312-670B-3AFA-7E2626FA83DC}"/>
              </a:ext>
            </a:extLst>
          </p:cNvPr>
          <p:cNvCxnSpPr>
            <a:cxnSpLocks/>
            <a:stCxn id="62" idx="5"/>
            <a:endCxn id="60" idx="1"/>
          </p:cNvCxnSpPr>
          <p:nvPr/>
        </p:nvCxnSpPr>
        <p:spPr>
          <a:xfrm>
            <a:off x="6350397" y="772290"/>
            <a:ext cx="404985" cy="1241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F3F9B9-6EF9-AE25-A049-62DD9D211AF0}"/>
              </a:ext>
            </a:extLst>
          </p:cNvPr>
          <p:cNvCxnSpPr>
            <a:cxnSpLocks/>
            <a:stCxn id="59" idx="7"/>
            <a:endCxn id="62" idx="3"/>
          </p:cNvCxnSpPr>
          <p:nvPr/>
        </p:nvCxnSpPr>
        <p:spPr>
          <a:xfrm flipV="1">
            <a:off x="5713959" y="772290"/>
            <a:ext cx="482490" cy="12415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7F615AB-12F4-6468-76C5-2CA346A423A5}"/>
              </a:ext>
            </a:extLst>
          </p:cNvPr>
          <p:cNvCxnSpPr>
            <a:cxnSpLocks/>
            <a:stCxn id="61" idx="2"/>
            <a:endCxn id="63" idx="6"/>
          </p:cNvCxnSpPr>
          <p:nvPr/>
        </p:nvCxnSpPr>
        <p:spPr>
          <a:xfrm flipH="1">
            <a:off x="5501057" y="1074660"/>
            <a:ext cx="1483300" cy="532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85</Words>
  <Application>Microsoft Office PowerPoint</Application>
  <PresentationFormat>宽屏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oswald penguin</dc:creator>
  <cp:lastModifiedBy>oswald penguin</cp:lastModifiedBy>
  <cp:revision>2</cp:revision>
  <dcterms:created xsi:type="dcterms:W3CDTF">2023-05-13T08:50:14Z</dcterms:created>
  <dcterms:modified xsi:type="dcterms:W3CDTF">2023-05-13T17:08:45Z</dcterms:modified>
</cp:coreProperties>
</file>