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Anastassiades" initials="CA" lastIdx="1" clrIdx="0">
    <p:extLst/>
  </p:cmAuthor>
  <p:cmAuthor id="2" name="Christophe Anastassiades" initials="CA [2]" lastIdx="1" clrIdx="1">
    <p:extLst/>
  </p:cmAuthor>
  <p:cmAuthor id="3" name="Christophe Anastassiades" initials="CA [3]" lastIdx="1" clrIdx="2">
    <p:extLst/>
  </p:cmAuthor>
  <p:cmAuthor id="4" name="Christophe Anastassiades" initials="CA [4]" lastIdx="1" clrIdx="3">
    <p:extLst/>
  </p:cmAuthor>
  <p:cmAuthor id="5" name="Christophe Anastassiades" initials="CA [5]" lastIdx="1" clrIdx="4">
    <p:extLst/>
  </p:cmAuthor>
  <p:cmAuthor id="6" name="Christophe Anastassiades" initials="CA [6]" lastIdx="1" clrIdx="5">
    <p:extLst/>
  </p:cmAuthor>
  <p:cmAuthor id="7" name="Christophe Anastassiades" initials="CA [7]" lastIdx="1" clrIdx="6">
    <p:extLst/>
  </p:cmAuthor>
  <p:cmAuthor id="8" name="Christophe Anastassiades" initials="CA [8]" lastIdx="1" clrIdx="7">
    <p:extLst/>
  </p:cmAuthor>
  <p:cmAuthor id="9" name="Christophe Anastassiades" initials="CA [9]" lastIdx="1" clrIdx="8">
    <p:extLst/>
  </p:cmAuthor>
  <p:cmAuthor id="10" name="Christophe Anastassiades" initials="CA [10]" lastIdx="1" clrIdx="9">
    <p:extLst/>
  </p:cmAuthor>
  <p:cmAuthor id="11" name="Christophe Anastassiades" initials="CA [11]" lastIdx="1" clrIdx="10">
    <p:extLst/>
  </p:cmAuthor>
  <p:cmAuthor id="12" name="Christophe Anastassiades" initials="CA [12]" lastIdx="1" clrIdx="11">
    <p:extLst/>
  </p:cmAuthor>
  <p:cmAuthor id="13" name="Christophe Anastassiades" initials="CA [13]" lastIdx="1" clrIdx="12">
    <p:extLst/>
  </p:cmAuthor>
  <p:cmAuthor id="14" name="Christophe Anastassiades" initials="CA [14]" lastIdx="1" clrIdx="13">
    <p:extLst/>
  </p:cmAuthor>
  <p:cmAuthor id="15" name="Christophe Anastassiades" initials="CA [15]" lastIdx="1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12"/>
  </p:normalViewPr>
  <p:slideViewPr>
    <p:cSldViewPr snapToGrid="0" snapToObjects="1">
      <p:cViewPr varScale="1">
        <p:scale>
          <a:sx n="72" d="100"/>
          <a:sy n="72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1T07:29:44.912" idx="1">
    <p:pos x="10" y="10"/>
    <p:text>Average % of time spend by development teams on UI design</p:text>
    <p:extLst>
      <p:ext uri="{C676402C-5697-4E1C-873F-D02D1690AC5C}">
        <p15:threadingInfo xmlns:p15="http://schemas.microsoft.com/office/powerpoint/2012/main" timeZoneBias="-120"/>
      </p:ext>
    </p:extLst>
  </p:cm>
  <p:cm authorId="2" dt="2015-08-21T07:31:51.223" idx="1">
    <p:pos x="146" y="146"/>
    <p:text>Often is it something that lead to repetitive tasks</p:text>
    <p:extLst>
      <p:ext uri="{C676402C-5697-4E1C-873F-D02D1690AC5C}">
        <p15:threadingInfo xmlns:p15="http://schemas.microsoft.com/office/powerpoint/2012/main" timeZoneBias="-120"/>
      </p:ext>
    </p:extLst>
  </p:cm>
  <p:cm authorId="3" dt="2015-08-21T07:35:10.845" idx="1">
    <p:pos x="282" y="282"/>
    <p:text>remark coming from an eclipse framework presentation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08-21T07:38:51.002" idx="1">
    <p:pos x="3463" y="1510"/>
    <p:text>adapt and map any kind of relation </p:text>
    <p:extLst>
      <p:ext uri="{C676402C-5697-4E1C-873F-D02D1690AC5C}">
        <p15:threadingInfo xmlns:p15="http://schemas.microsoft.com/office/powerpoint/2012/main" timeZoneBias="-120"/>
      </p:ext>
    </p:extLst>
  </p:cm>
  <p:cm authorId="5" dt="2015-08-21T07:39:16.663" idx="1">
    <p:pos x="3463" y="1646"/>
    <p:text>1-1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6" dt="2015-08-21T07:39:23.328" idx="1">
    <p:pos x="3463" y="1782"/>
    <p:text>1-n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7" dt="2015-08-21T07:39:28.152" idx="1">
    <p:pos x="3463" y="1918"/>
    <p:text>n-n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8" dt="2015-08-21T07:39:38.192" idx="1">
    <p:pos x="3463" y="2054"/>
    <p:text>n-1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9" dt="2015-08-21T07:40:20.991" idx="1">
    <p:pos x="3463" y="2190"/>
    <p:text>hinheritance (erbschaft)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10" dt="2015-08-21T07:40:26.267" idx="1">
    <p:pos x="4714" y="3138"/>
    <p:text>write operation is transactional </p:text>
    <p:extLst>
      <p:ext uri="{C676402C-5697-4E1C-873F-D02D1690AC5C}">
        <p15:threadingInfo xmlns:p15="http://schemas.microsoft.com/office/powerpoint/2012/main" timeZoneBias="-120"/>
      </p:ext>
    </p:extLst>
  </p:cm>
  <p:cm authorId="11" dt="2015-08-21T07:42:06.766" idx="1">
    <p:pos x="4714" y="3274"/>
    <p:text>write ops are made on a global set of data</p:text>
    <p:extLst>
      <p:ext uri="{C676402C-5697-4E1C-873F-D02D1690AC5C}">
        <p15:threadingInfo xmlns:p15="http://schemas.microsoft.com/office/powerpoint/2012/main" timeZoneBias="-120">
          <p15:parentCm authorId="10" idx="1"/>
        </p15:threadingInfo>
      </p:ext>
    </p:extLst>
  </p:cm>
  <p:cm authorId="12" dt="2015-08-21T07:42:27.837" idx="1">
    <p:pos x="4714" y="3410"/>
    <p:text>the rollback is complete when needed</p:text>
    <p:extLst>
      <p:ext uri="{C676402C-5697-4E1C-873F-D02D1690AC5C}">
        <p15:threadingInfo xmlns:p15="http://schemas.microsoft.com/office/powerpoint/2012/main" timeZoneBias="-120">
          <p15:parentCm authorId="10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5-08-21T07:45:40.135" idx="1">
    <p:pos x="3595" y="2304"/>
    <p:text>Marketing arguments</p:text>
    <p:extLst>
      <p:ext uri="{C676402C-5697-4E1C-873F-D02D1690AC5C}">
        <p15:threadingInfo xmlns:p15="http://schemas.microsoft.com/office/powerpoint/2012/main" timeZoneBias="-120"/>
      </p:ext>
    </p:extLst>
  </p:cm>
  <p:cm authorId="14" dt="2015-08-21T07:46:01.561" idx="1">
    <p:pos x="3595" y="2440"/>
    <p:text>what is possible to selll</p:text>
    <p:extLst>
      <p:ext uri="{C676402C-5697-4E1C-873F-D02D1690AC5C}">
        <p15:threadingInfo xmlns:p15="http://schemas.microsoft.com/office/powerpoint/2012/main" timeZoneBias="-120">
          <p15:parentCm authorId="13" idx="1"/>
        </p15:threadingInfo>
      </p:ext>
    </p:extLst>
  </p:cm>
  <p:cm authorId="15" dt="2015-08-21T07:46:37.051" idx="1">
    <p:pos x="3595" y="2576"/>
    <p:text>what</p:text>
    <p:extLst>
      <p:ext uri="{C676402C-5697-4E1C-873F-D02D1690AC5C}">
        <p15:threadingInfo xmlns:p15="http://schemas.microsoft.com/office/powerpoint/2012/main" timeZoneBias="-120">
          <p15:parentCm authorId="13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4683-54D5-5F41-A29D-9D9A8D143C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0ABD-34A3-6A41-A019-E8DB71597B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F0ABD-34A3-6A41-A019-E8DB71597B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F0ABD-34A3-6A41-A019-E8DB71597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66B4-9620-0443-A834-AE0409559E13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1811-4248-DF41-BC00-6BEE575D040A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54CA-7EB6-BA40-A3DB-1906239B6E1F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CH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3550-1320-1349-A0EF-C79B426DC9B0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08D9-FBCD-F745-A8E2-FAAD0A85A44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8714-803E-864E-97F6-1E36646F0797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E52-E63E-8142-97A6-084F0865B612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A2B-5D0D-EB48-857C-68715779CF2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EDF-D65B-E540-A618-4B9A97D568B3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D8-3DE4-CF4D-AE27-C3DAACD28AD1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2D7C-BD25-8042-B9AA-09671FE5CEE7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16F4-E065-124E-BCA3-85D3E64C83D1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39D3-F451-2245-B9DA-9CD5A2783C3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ED52-623D-2D46-86E1-90977A85617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DCEB-EFAF-7B45-8914-8A8BF2046059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113-4F8E-BB4B-A720-7328EB0C7D80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21A7-19CC-F744-BE36-28F001516C0B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993E79-103A-3246-9A40-B4F4DFD017E1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192" y="2361249"/>
            <a:ext cx="8946541" cy="2617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40%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Database UI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 focused on administration and structure</a:t>
            </a:r>
          </a:p>
          <a:p>
            <a:endParaRPr lang="en-US" dirty="0" smtClean="0"/>
          </a:p>
          <a:p>
            <a:r>
              <a:rPr lang="en-US" dirty="0" smtClean="0"/>
              <a:t>Provide access to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be used by “expert” users</a:t>
            </a:r>
          </a:p>
          <a:p>
            <a:endParaRPr lang="en-US" dirty="0" smtClean="0"/>
          </a:p>
          <a:p>
            <a:r>
              <a:rPr lang="en-US" dirty="0" smtClean="0"/>
              <a:t>Do not represent the relational structure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Relations between data are either explicit or implicit</a:t>
            </a:r>
            <a:endParaRPr lang="en-US" dirty="0"/>
          </a:p>
          <a:p>
            <a:pPr lvl="1"/>
            <a:r>
              <a:rPr lang="en-US" dirty="0" smtClean="0"/>
              <a:t>Constraints </a:t>
            </a:r>
            <a:r>
              <a:rPr lang="en-US" dirty="0" smtClean="0"/>
              <a:t>like unique indexes and foreign keys describe the type of relation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coherence </a:t>
            </a:r>
            <a:r>
              <a:rPr lang="en-US" dirty="0" smtClean="0"/>
              <a:t>of the data depends </a:t>
            </a:r>
            <a:r>
              <a:rPr lang="en-US" dirty="0" smtClean="0"/>
              <a:t>on </a:t>
            </a:r>
            <a:r>
              <a:rPr lang="en-US" dirty="0" smtClean="0"/>
              <a:t>those relations</a:t>
            </a:r>
          </a:p>
          <a:p>
            <a:pPr lvl="1"/>
            <a:r>
              <a:rPr lang="en-US" dirty="0" smtClean="0"/>
              <a:t>Relations describe how data are organized in a coherent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Viewer </a:t>
            </a:r>
            <a:br>
              <a:rPr lang="en-US" dirty="0" smtClean="0"/>
            </a:br>
            <a:r>
              <a:rPr lang="en-US" sz="2800" dirty="0" smtClean="0"/>
              <a:t>Functionalities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Analyzes the relational structure</a:t>
            </a:r>
          </a:p>
          <a:p>
            <a:endParaRPr lang="en-US" dirty="0" smtClean="0"/>
          </a:p>
          <a:p>
            <a:r>
              <a:rPr lang="en-US" dirty="0" smtClean="0"/>
              <a:t>Computes </a:t>
            </a:r>
            <a:r>
              <a:rPr lang="en-US" dirty="0" smtClean="0"/>
              <a:t>and generates </a:t>
            </a:r>
            <a:r>
              <a:rPr lang="en-US" dirty="0"/>
              <a:t>v</a:t>
            </a:r>
            <a:r>
              <a:rPr lang="en-US" dirty="0" smtClean="0"/>
              <a:t>iews for each data table </a:t>
            </a:r>
          </a:p>
          <a:p>
            <a:endParaRPr lang="en-US" dirty="0" smtClean="0"/>
          </a:p>
          <a:p>
            <a:r>
              <a:rPr lang="en-US" dirty="0" smtClean="0"/>
              <a:t>Translates the tables relations into visual links</a:t>
            </a:r>
          </a:p>
          <a:p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/>
              <a:t>read/write </a:t>
            </a:r>
            <a:r>
              <a:rPr lang="en-US" dirty="0" smtClean="0"/>
              <a:t>access to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Viewer</a:t>
            </a:r>
            <a:br>
              <a:rPr lang="en-US" dirty="0" smtClean="0"/>
            </a:br>
            <a:r>
              <a:rPr lang="en-US" sz="2800" dirty="0" smtClean="0"/>
              <a:t>Key points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navigation between tables</a:t>
            </a:r>
          </a:p>
          <a:p>
            <a:pPr lvl="1"/>
            <a:r>
              <a:rPr lang="en-US" dirty="0" smtClean="0"/>
              <a:t>Displays coherent data subset according to the relation’s link</a:t>
            </a:r>
          </a:p>
          <a:p>
            <a:endParaRPr lang="en-US" dirty="0"/>
          </a:p>
          <a:p>
            <a:r>
              <a:rPr lang="en-US" dirty="0" smtClean="0"/>
              <a:t>Quick and “easy to use” interface to access and modify the data</a:t>
            </a:r>
          </a:p>
          <a:p>
            <a:pPr lvl="1"/>
            <a:r>
              <a:rPr lang="en-US" dirty="0" smtClean="0"/>
              <a:t>Many data types supported, calculated fields </a:t>
            </a:r>
          </a:p>
          <a:p>
            <a:endParaRPr lang="en-US" dirty="0"/>
          </a:p>
          <a:p>
            <a:r>
              <a:rPr lang="en-US" dirty="0" smtClean="0"/>
              <a:t>Available anywhere</a:t>
            </a:r>
          </a:p>
          <a:p>
            <a:pPr lvl="1"/>
            <a:r>
              <a:rPr lang="en-US" dirty="0" smtClean="0"/>
              <a:t>Standalone app (java) for desktop and laptop </a:t>
            </a:r>
          </a:p>
          <a:p>
            <a:pPr lvl="1"/>
            <a:r>
              <a:rPr lang="en-US" dirty="0" smtClean="0"/>
              <a:t>Web app (HTML / </a:t>
            </a:r>
            <a:r>
              <a:rPr lang="en-US" dirty="0" err="1" smtClean="0"/>
              <a:t>AnugularJS</a:t>
            </a:r>
            <a:r>
              <a:rPr lang="en-US" dirty="0" smtClean="0"/>
              <a:t>) for a no install use and mobiles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Web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8" y="1321676"/>
            <a:ext cx="6096331" cy="48548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7" y="3186360"/>
            <a:ext cx="5303100" cy="29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Standalone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5797"/>
            <a:ext cx="7533941" cy="34180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82" y="2736327"/>
            <a:ext cx="5503804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51104</TotalTime>
  <Words>212</Words>
  <Application>Microsoft Office PowerPoint</Application>
  <PresentationFormat>Grand écran</PresentationFormat>
  <Paragraphs>55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DB Viewer</vt:lpstr>
      <vt:lpstr> </vt:lpstr>
      <vt:lpstr>Classical Database UI solution</vt:lpstr>
      <vt:lpstr>Relational Structure</vt:lpstr>
      <vt:lpstr>DB Viewer  Functionalities</vt:lpstr>
      <vt:lpstr>DB Viewer Key points</vt:lpstr>
      <vt:lpstr>Screenshots Web App</vt:lpstr>
      <vt:lpstr>Screenshots Standalone App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Viewer</dc:title>
  <dc:creator>Christophe Anastassiades</dc:creator>
  <cp:lastModifiedBy>Bleu</cp:lastModifiedBy>
  <cp:revision>19</cp:revision>
  <dcterms:created xsi:type="dcterms:W3CDTF">2015-08-19T18:59:25Z</dcterms:created>
  <dcterms:modified xsi:type="dcterms:W3CDTF">2016-05-24T23:09:17Z</dcterms:modified>
</cp:coreProperties>
</file>