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39800" y="1308735"/>
            <a:ext cx="10058400" cy="3939540"/>
            <a:chOff x="1480" y="2061"/>
            <a:chExt cx="15840" cy="6204"/>
          </a:xfrm>
        </p:grpSpPr>
        <p:pic>
          <p:nvPicPr>
            <p:cNvPr id="4" name="图片 3" descr="pic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" y="2061"/>
              <a:ext cx="15840" cy="620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3" y="3949"/>
              <a:ext cx="1590" cy="375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i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196340"/>
            <a:ext cx="10058400" cy="3995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i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1744980"/>
            <a:ext cx="10057765" cy="439483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705" y="3331210"/>
            <a:ext cx="1605280" cy="195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i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1563370"/>
            <a:ext cx="10058400" cy="395287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240" y="2686050"/>
            <a:ext cx="500380" cy="138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Jason Liang</cp:lastModifiedBy>
  <cp:revision>150</cp:revision>
  <dcterms:created xsi:type="dcterms:W3CDTF">2019-06-19T02:08:00Z</dcterms:created>
  <dcterms:modified xsi:type="dcterms:W3CDTF">2021-03-15T10:22:50Z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