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79006" autoAdjust="0"/>
  </p:normalViewPr>
  <p:slideViewPr>
    <p:cSldViewPr snapToGrid="0">
      <p:cViewPr varScale="1">
        <p:scale>
          <a:sx n="57" d="100"/>
          <a:sy n="57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A909-42FF-4723-80E6-B1CB3C588CD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A4AF5-5129-411B-AE81-82D23D908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068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Foi criado por Richard </a:t>
            </a:r>
            <a:r>
              <a:rPr lang="pt-BR" dirty="0" err="1"/>
              <a:t>Brodie</a:t>
            </a:r>
            <a:r>
              <a:rPr lang="pt-BR" dirty="0"/>
              <a:t> para computadores IBM PC com o sistema operacional DOS em 1983. Mais tarde foram criadas versões para o Apple Macintosh (1984), SCO UNIX e Microsoft Windows (1989).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A4AF5-5129-411B-AE81-82D23D908FB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4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6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27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011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93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02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40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29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49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88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40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79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67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27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29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05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844BA0-9460-4357-8E90-446BFFA11E9A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C9380E-F52F-4DE0-9287-DD7EB78716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033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D563D-CC03-CD48-2ADB-7299FE7C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788" y="2903881"/>
            <a:ext cx="9144000" cy="1050235"/>
          </a:xfrm>
        </p:spPr>
        <p:txBody>
          <a:bodyPr anchor="ctr"/>
          <a:lstStyle/>
          <a:p>
            <a:r>
              <a:rPr lang="pt-BR" dirty="0"/>
              <a:t>Aula 01 – Microsoft Word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A741F7-BADD-D915-DFDB-912F28981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226" y="6122504"/>
            <a:ext cx="9144000" cy="34124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Educador: Paulo Henrique Ribeiro Pivoto</a:t>
            </a:r>
          </a:p>
        </p:txBody>
      </p:sp>
      <p:pic>
        <p:nvPicPr>
          <p:cNvPr id="1026" name="Picture 2" descr="Compre o Microsoft Word (PC ou Mac) | Custo somente do Word ou com o  Microsoft 365">
            <a:extLst>
              <a:ext uri="{FF2B5EF4-FFF2-40B4-BE49-F238E27FC236}">
                <a16:creationId xmlns:a16="http://schemas.microsoft.com/office/drawing/2014/main" id="{7C747DF1-D4DD-ED51-B82E-2CA19325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556" y1="58222" x2="23556" y2="58222"/>
                        <a14:foregroundMark x1="20889" y1="43556" x2="44000" y2="52444"/>
                        <a14:foregroundMark x1="44000" y1="52444" x2="44000" y2="5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19" y="23574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35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5E870-AA3C-EB6A-1041-3FD97483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mim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CD6DD-41C2-AF17-8AE4-0B2EFB17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697" y="1732449"/>
            <a:ext cx="7026860" cy="4058751"/>
          </a:xfrm>
        </p:spPr>
        <p:txBody>
          <a:bodyPr/>
          <a:lstStyle/>
          <a:p>
            <a:pPr algn="just"/>
            <a:r>
              <a:rPr lang="pt-BR" dirty="0"/>
              <a:t>Técnico em Eletrônica com Ênfase em Equipamentos Eletromédicos – ETE FMC;</a:t>
            </a:r>
          </a:p>
          <a:p>
            <a:pPr algn="just"/>
            <a:r>
              <a:rPr lang="pt-BR" dirty="0"/>
              <a:t>Engenheiro Biomédico – INATEL;</a:t>
            </a:r>
          </a:p>
          <a:p>
            <a:pPr algn="just"/>
            <a:r>
              <a:rPr lang="pt-BR" dirty="0"/>
              <a:t>Pós-Graduado em Engenharia Biomédica e Engenharia Clínica - INATEL;</a:t>
            </a:r>
          </a:p>
          <a:p>
            <a:pPr algn="just"/>
            <a:r>
              <a:rPr lang="pt-BR" dirty="0"/>
              <a:t>Graduando em Engenharia de Software – INATEL;</a:t>
            </a:r>
          </a:p>
          <a:p>
            <a:pPr algn="just"/>
            <a:r>
              <a:rPr lang="pt-BR" dirty="0"/>
              <a:t>Já prestei voluntariado como educador voluntário do programa Inatel </a:t>
            </a:r>
            <a:r>
              <a:rPr lang="pt-BR" dirty="0" err="1"/>
              <a:t>CasaViva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FC8861-A92C-7BEC-9CA0-535E0F95A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75"/>
          <a:stretch/>
        </p:blipFill>
        <p:spPr>
          <a:xfrm>
            <a:off x="913795" y="1732449"/>
            <a:ext cx="3055247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8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8BCAE-229D-BA4A-006A-2B57DC87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34627-8254-2284-CAFE-944027B2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Introdução ao Word;</a:t>
            </a:r>
          </a:p>
          <a:p>
            <a:pPr algn="just"/>
            <a:r>
              <a:rPr lang="pt-BR" dirty="0"/>
              <a:t>Abrindo o Word;</a:t>
            </a:r>
          </a:p>
          <a:p>
            <a:pPr algn="just"/>
            <a:r>
              <a:rPr lang="pt-BR" dirty="0"/>
              <a:t>Criando um documento em branco;</a:t>
            </a:r>
          </a:p>
          <a:p>
            <a:pPr algn="just"/>
            <a:r>
              <a:rPr lang="pt-BR" dirty="0"/>
              <a:t>Conhecendo a Interfase;</a:t>
            </a:r>
          </a:p>
          <a:p>
            <a:pPr algn="just"/>
            <a:r>
              <a:rPr lang="pt-BR" dirty="0"/>
              <a:t>Exercício Prático.</a:t>
            </a:r>
          </a:p>
          <a:p>
            <a:pPr marL="3690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5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7AD90-3781-CB52-B7E2-A56AD9AB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5FFA2-606E-ACE3-1238-E14997AC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Processador de Texto produzido pela Microsoft Office/Microsoft 365;</a:t>
            </a:r>
          </a:p>
          <a:p>
            <a:pPr algn="just"/>
            <a:r>
              <a:rPr lang="pt-BR" dirty="0"/>
              <a:t>Criado por Richard </a:t>
            </a:r>
            <a:r>
              <a:rPr lang="pt-BR" dirty="0" err="1"/>
              <a:t>Brodie</a:t>
            </a:r>
            <a:r>
              <a:rPr lang="pt-BR" dirty="0"/>
              <a:t> em 1983;</a:t>
            </a:r>
          </a:p>
          <a:p>
            <a:pPr algn="just"/>
            <a:r>
              <a:rPr lang="pt-BR" dirty="0"/>
              <a:t>Faz parte do conjunto de aplicativos Microsoft Office. As versões antigas do Microsoft Word utilizam a extensão ".</a:t>
            </a:r>
            <a:r>
              <a:rPr lang="pt-BR" dirty="0" err="1"/>
              <a:t>doc</a:t>
            </a:r>
            <a:r>
              <a:rPr lang="pt-BR" dirty="0"/>
              <a:t>", já as versões mais novas utilizam ".</a:t>
            </a:r>
            <a:r>
              <a:rPr lang="pt-BR" dirty="0" err="1"/>
              <a:t>docx</a:t>
            </a:r>
            <a:r>
              <a:rPr lang="pt-BR" dirty="0"/>
              <a:t>".</a:t>
            </a:r>
          </a:p>
          <a:p>
            <a:pPr algn="just"/>
            <a:r>
              <a:rPr lang="pt-BR" dirty="0"/>
              <a:t>O Microsoft Word pode ser usado para produzir trabalhos escolares, textos acadêmicos, relatórios empresariais, dentre outros tipos de documentos. </a:t>
            </a:r>
          </a:p>
          <a:p>
            <a:pPr algn="just"/>
            <a:r>
              <a:rPr lang="pt-BR" dirty="0"/>
              <a:t>Com recursos comparáveis a outros editores de texto modernos, suporta também a adição e edição básica de imagens e formatação de texto.</a:t>
            </a:r>
          </a:p>
        </p:txBody>
      </p:sp>
    </p:spTree>
    <p:extLst>
      <p:ext uri="{BB962C8B-B14F-4D97-AF65-F5344CB8AC3E}">
        <p14:creationId xmlns:p14="http://schemas.microsoft.com/office/powerpoint/2010/main" val="159590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3D1E4-4042-C009-E9DE-EC84AA6A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Word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476EC-8506-6508-CF53-82A3E2B6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467" y="1732449"/>
            <a:ext cx="5544090" cy="4058751"/>
          </a:xfrm>
        </p:spPr>
        <p:txBody>
          <a:bodyPr/>
          <a:lstStyle/>
          <a:p>
            <a:r>
              <a:rPr lang="pt-BR" dirty="0"/>
              <a:t>Botão Iniciar;</a:t>
            </a:r>
          </a:p>
          <a:p>
            <a:r>
              <a:rPr lang="pt-BR" dirty="0"/>
              <a:t>Barra de Programas;</a:t>
            </a:r>
          </a:p>
          <a:p>
            <a:r>
              <a:rPr lang="pt-BR" dirty="0"/>
              <a:t>Rolar até a letra W;</a:t>
            </a:r>
          </a:p>
          <a:p>
            <a:r>
              <a:rPr lang="pt-BR" dirty="0"/>
              <a:t>Word.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F6B518-E0F7-4B38-CC82-32700702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1732449"/>
            <a:ext cx="4593597" cy="479208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DADD8DA-01AC-D633-024F-4941335C5BF2}"/>
              </a:ext>
            </a:extLst>
          </p:cNvPr>
          <p:cNvSpPr/>
          <p:nvPr/>
        </p:nvSpPr>
        <p:spPr>
          <a:xfrm>
            <a:off x="575733" y="6197600"/>
            <a:ext cx="338062" cy="326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FCFA461-3819-23CF-649C-6A6358E175F9}"/>
              </a:ext>
            </a:extLst>
          </p:cNvPr>
          <p:cNvSpPr/>
          <p:nvPr/>
        </p:nvSpPr>
        <p:spPr>
          <a:xfrm>
            <a:off x="940771" y="5096933"/>
            <a:ext cx="701762" cy="2370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14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3D1E4-4042-C009-E9DE-EC84AA6A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Word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476EC-8506-6508-CF53-82A3E2B6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3467" y="2612982"/>
            <a:ext cx="5544090" cy="2297684"/>
          </a:xfrm>
        </p:spPr>
        <p:txBody>
          <a:bodyPr/>
          <a:lstStyle/>
          <a:p>
            <a:r>
              <a:rPr lang="pt-BR" dirty="0"/>
              <a:t>Apertar o botão </a:t>
            </a:r>
            <a:r>
              <a:rPr lang="pt-BR" dirty="0" err="1"/>
              <a:t>win</a:t>
            </a:r>
            <a:r>
              <a:rPr lang="pt-BR" dirty="0"/>
              <a:t> + R;</a:t>
            </a:r>
          </a:p>
          <a:p>
            <a:r>
              <a:rPr lang="pt-BR" dirty="0"/>
              <a:t>Digitar a palavra “</a:t>
            </a:r>
            <a:r>
              <a:rPr lang="pt-BR" dirty="0" err="1"/>
              <a:t>winword</a:t>
            </a:r>
            <a:r>
              <a:rPr lang="pt-BR" dirty="0"/>
              <a:t>”;</a:t>
            </a:r>
          </a:p>
          <a:p>
            <a:r>
              <a:rPr lang="pt-BR" dirty="0"/>
              <a:t>Apertar </a:t>
            </a:r>
            <a:r>
              <a:rPr lang="pt-BR" dirty="0" err="1"/>
              <a:t>Enter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372F86C-1C1C-9256-0051-539C555B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6" y="2384070"/>
            <a:ext cx="5284719" cy="275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0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77599-0266-6D7A-656A-2624BE06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Documento no Word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E743C8-7675-61D3-A316-539DB33D7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17" y="1580050"/>
            <a:ext cx="9335118" cy="4968251"/>
          </a:xfrm>
        </p:spPr>
      </p:pic>
    </p:spTree>
    <p:extLst>
      <p:ext uri="{BB962C8B-B14F-4D97-AF65-F5344CB8AC3E}">
        <p14:creationId xmlns:p14="http://schemas.microsoft.com/office/powerpoint/2010/main" val="124593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A0A37-AE6A-DEE7-6DBD-56B3C319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a Interface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FCA27B-529C-9E3A-9FB9-3FDCB193A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32" y="1580050"/>
            <a:ext cx="9491222" cy="507217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B5524B-12F8-D5C2-8BE6-9DA63DEE34E6}"/>
              </a:ext>
            </a:extLst>
          </p:cNvPr>
          <p:cNvSpPr txBox="1"/>
          <p:nvPr/>
        </p:nvSpPr>
        <p:spPr>
          <a:xfrm>
            <a:off x="9718687" y="1526834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Barra de Títulos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D31AF3D-C13D-A2D5-6E56-06D6FE97533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451487" y="1711500"/>
            <a:ext cx="4267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20D034F-7A84-4FA0-6130-75728F65CF8A}"/>
              </a:ext>
            </a:extLst>
          </p:cNvPr>
          <p:cNvSpPr txBox="1"/>
          <p:nvPr/>
        </p:nvSpPr>
        <p:spPr>
          <a:xfrm>
            <a:off x="9718686" y="2027616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Barra de Menus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AC61500-1773-0562-379E-69FB4DD1D52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416800" y="1896165"/>
            <a:ext cx="2301886" cy="3161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BFF6CE-8E4F-4C8A-93B5-340318EAA1F8}"/>
              </a:ext>
            </a:extLst>
          </p:cNvPr>
          <p:cNvSpPr txBox="1"/>
          <p:nvPr/>
        </p:nvSpPr>
        <p:spPr>
          <a:xfrm>
            <a:off x="9729335" y="2528398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Barra de Ferramentas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C9F3668-778E-8A47-1191-A77ABBA1A009}"/>
              </a:ext>
            </a:extLst>
          </p:cNvPr>
          <p:cNvCxnSpPr>
            <a:cxnSpLocks/>
          </p:cNvCxnSpPr>
          <p:nvPr/>
        </p:nvCxnSpPr>
        <p:spPr>
          <a:xfrm>
            <a:off x="9008533" y="2550500"/>
            <a:ext cx="720802" cy="3027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F1E4C29-9176-6D3E-5AD7-C06094F7DCEE}"/>
              </a:ext>
            </a:extLst>
          </p:cNvPr>
          <p:cNvSpPr txBox="1"/>
          <p:nvPr/>
        </p:nvSpPr>
        <p:spPr>
          <a:xfrm>
            <a:off x="3787743" y="4523731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Área de Trabalho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DCFA447-F26C-440D-25E5-16A2CB50E540}"/>
              </a:ext>
            </a:extLst>
          </p:cNvPr>
          <p:cNvSpPr txBox="1"/>
          <p:nvPr/>
        </p:nvSpPr>
        <p:spPr>
          <a:xfrm>
            <a:off x="9729335" y="5805672"/>
            <a:ext cx="230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Barra de Status/Zoom/Modos de Exibição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E42815E-9BF4-1206-8350-C39F5A7A665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416800" y="6267337"/>
            <a:ext cx="2312535" cy="235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1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5A2E1-0DF6-E826-6FE3-0B13BAB0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Prático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08091A-0371-A00B-B3A4-E9D21A107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Agora que vocês já conheceram o básico da Interface do Word, vocês deverão escrever sua  autobiografia</a:t>
            </a:r>
            <a:r>
              <a:rPr lang="pt-BR" dirty="0">
                <a:effectLst/>
              </a:rPr>
              <a:t>.</a:t>
            </a:r>
          </a:p>
          <a:p>
            <a:pPr algn="just"/>
            <a:endParaRPr lang="pt-BR" dirty="0">
              <a:effectLst/>
            </a:endParaRPr>
          </a:p>
          <a:p>
            <a:pPr algn="just"/>
            <a:r>
              <a:rPr lang="pt-BR" b="1" dirty="0">
                <a:effectLst/>
              </a:rPr>
              <a:t>Sua Autobiografia deverá conter no mínimo os seguintes tópicos</a:t>
            </a:r>
          </a:p>
          <a:p>
            <a:pPr algn="just"/>
            <a:r>
              <a:rPr lang="pt-BR" b="1" dirty="0">
                <a:effectLst/>
              </a:rPr>
              <a:t>Nome;</a:t>
            </a:r>
          </a:p>
          <a:p>
            <a:pPr algn="just"/>
            <a:r>
              <a:rPr lang="pt-BR" b="1" dirty="0">
                <a:effectLst/>
              </a:rPr>
              <a:t>Idade;</a:t>
            </a:r>
          </a:p>
          <a:p>
            <a:pPr algn="just"/>
            <a:r>
              <a:rPr lang="pt-BR" b="1" dirty="0">
                <a:effectLst/>
              </a:rPr>
              <a:t>Nome de sua Escola;</a:t>
            </a:r>
          </a:p>
          <a:p>
            <a:pPr algn="just"/>
            <a:r>
              <a:rPr lang="pt-BR" b="1" dirty="0">
                <a:effectLst/>
              </a:rPr>
              <a:t>Qual seu sonho para daqui 5 anos.</a:t>
            </a:r>
          </a:p>
          <a:p>
            <a:pPr algn="just"/>
            <a:endParaRPr lang="pt-BR" b="1" dirty="0">
              <a:effectLst/>
            </a:endParaRPr>
          </a:p>
          <a:p>
            <a:pPr algn="just"/>
            <a:r>
              <a:rPr lang="pt-BR" sz="3600" b="1" dirty="0">
                <a:effectLst/>
              </a:rPr>
              <a:t>php.srs@gmail.com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790823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110</TotalTime>
  <Words>336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Ardósia</vt:lpstr>
      <vt:lpstr>Aula 01 – Microsoft Word</vt:lpstr>
      <vt:lpstr>Sobre mim</vt:lpstr>
      <vt:lpstr>Conteúdo</vt:lpstr>
      <vt:lpstr>Introdução</vt:lpstr>
      <vt:lpstr>Abrindo o Word</vt:lpstr>
      <vt:lpstr>Abrindo o Word</vt:lpstr>
      <vt:lpstr>Criando um Novo Documento no Word</vt:lpstr>
      <vt:lpstr>Conhecendo a Interface </vt:lpstr>
      <vt:lpstr>Exercício Prático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 – Microsoft Word</dc:title>
  <dc:creator>Paulo Henrique Ribeiro Pivoto</dc:creator>
  <cp:lastModifiedBy>Paulo Henrique Ribeiro Pivoto</cp:lastModifiedBy>
  <cp:revision>4</cp:revision>
  <dcterms:created xsi:type="dcterms:W3CDTF">2024-03-11T22:13:49Z</dcterms:created>
  <dcterms:modified xsi:type="dcterms:W3CDTF">2024-03-12T19:42:33Z</dcterms:modified>
</cp:coreProperties>
</file>