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2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79006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A909-42FF-4723-80E6-B1CB3C588CD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A4AF5-5129-411B-AE81-82D23D908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A4AF5-5129-411B-AE81-82D23D908F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A4AF5-5129-411B-AE81-82D23D908F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2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6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7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11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9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0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40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9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49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88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40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7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5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844BA0-9460-4357-8E90-446BFFA11E9A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03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563D-CC03-CD48-2ADB-7299FE7C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88" y="2903881"/>
            <a:ext cx="9144000" cy="1050235"/>
          </a:xfrm>
        </p:spPr>
        <p:txBody>
          <a:bodyPr anchor="ctr"/>
          <a:lstStyle/>
          <a:p>
            <a:r>
              <a:rPr lang="pt-BR" dirty="0"/>
              <a:t>Aula 02 – Microsoft Word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A741F7-BADD-D915-DFDB-912F2898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226" y="6122504"/>
            <a:ext cx="9144000" cy="34124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Educador: Paulo Henrique Ribeiro Pivoto</a:t>
            </a:r>
          </a:p>
        </p:txBody>
      </p:sp>
      <p:pic>
        <p:nvPicPr>
          <p:cNvPr id="1026" name="Picture 2" descr="Compre o Microsoft Word (PC ou Mac) | Custo somente do Word ou com o  Microsoft 365">
            <a:extLst>
              <a:ext uri="{FF2B5EF4-FFF2-40B4-BE49-F238E27FC236}">
                <a16:creationId xmlns:a16="http://schemas.microsoft.com/office/drawing/2014/main" id="{7C747DF1-D4DD-ED51-B82E-2CA19325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556" y1="58222" x2="23556" y2="58222"/>
                        <a14:foregroundMark x1="20889" y1="43556" x2="44000" y2="52444"/>
                        <a14:foregroundMark x1="44000" y1="52444" x2="44000" y2="5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19" y="23574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5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A2E1-0DF6-E826-6FE3-0B13BAB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Prático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8091A-0371-A00B-B3A4-E9D21A10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agora formatar o texto que escrevemos no Exercício Prático 1, a tarefa de vocês será aplicar as seguintes formatações:</a:t>
            </a:r>
          </a:p>
          <a:p>
            <a:pPr algn="just"/>
            <a:r>
              <a:rPr lang="pt-BR" dirty="0"/>
              <a:t>Estilo de Fonte: Times New Roman;</a:t>
            </a:r>
          </a:p>
          <a:p>
            <a:pPr algn="just"/>
            <a:r>
              <a:rPr lang="pt-BR" dirty="0"/>
              <a:t>Tamanho de Fonte: 12</a:t>
            </a:r>
          </a:p>
          <a:p>
            <a:pPr algn="just"/>
            <a:r>
              <a:rPr lang="pt-BR" dirty="0"/>
              <a:t>Espaçamento entre linhas: 1,5</a:t>
            </a:r>
          </a:p>
          <a:p>
            <a:pPr algn="just"/>
            <a:r>
              <a:rPr lang="pt-BR" dirty="0"/>
              <a:t>Alinhamento: Justificado;</a:t>
            </a:r>
          </a:p>
          <a:p>
            <a:pPr algn="just"/>
            <a:r>
              <a:rPr lang="pt-BR" dirty="0"/>
              <a:t>Configurar a página para Retrato;</a:t>
            </a:r>
          </a:p>
          <a:p>
            <a:pPr algn="just"/>
            <a:r>
              <a:rPr lang="pt-BR" dirty="0"/>
              <a:t>Margem: Normal.</a:t>
            </a:r>
          </a:p>
        </p:txBody>
      </p:sp>
    </p:spTree>
    <p:extLst>
      <p:ext uri="{BB962C8B-B14F-4D97-AF65-F5344CB8AC3E}">
        <p14:creationId xmlns:p14="http://schemas.microsoft.com/office/powerpoint/2010/main" val="7908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8BCAE-229D-BA4A-006A-2B57DC87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34627-8254-2284-CAFE-944027B2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Configuração da Página;</a:t>
            </a:r>
          </a:p>
          <a:p>
            <a:pPr algn="just"/>
            <a:r>
              <a:rPr lang="pt-BR" dirty="0"/>
              <a:t>Formatando o Texto;</a:t>
            </a:r>
          </a:p>
          <a:p>
            <a:pPr algn="just"/>
            <a:r>
              <a:rPr lang="pt-BR" dirty="0"/>
              <a:t>Trabalhando com Imagens;</a:t>
            </a:r>
          </a:p>
          <a:p>
            <a:pPr algn="just"/>
            <a:r>
              <a:rPr lang="pt-BR" dirty="0"/>
              <a:t>Exercício Prático.</a:t>
            </a:r>
          </a:p>
          <a:p>
            <a:pPr marL="3690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AD90-3781-CB52-B7E2-A56AD9AB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Página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1914B89-537B-19C3-8302-7BFE248EC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06" y="2458550"/>
            <a:ext cx="10353675" cy="1189990"/>
          </a:xfr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AD613D5B-8E2F-E30E-BB95-11B8B0956D04}"/>
              </a:ext>
            </a:extLst>
          </p:cNvPr>
          <p:cNvSpPr txBox="1">
            <a:spLocks/>
          </p:cNvSpPr>
          <p:nvPr/>
        </p:nvSpPr>
        <p:spPr>
          <a:xfrm>
            <a:off x="924531" y="1726311"/>
            <a:ext cx="10353675" cy="4750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alterar as configurações da Página do Word, usaremos o menu “Layout”. </a:t>
            </a:r>
          </a:p>
          <a:p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F20DBA8-A24A-A572-754F-C930D405F65B}"/>
              </a:ext>
            </a:extLst>
          </p:cNvPr>
          <p:cNvSpPr txBox="1">
            <a:spLocks/>
          </p:cNvSpPr>
          <p:nvPr/>
        </p:nvSpPr>
        <p:spPr>
          <a:xfrm>
            <a:off x="913705" y="3905757"/>
            <a:ext cx="10353675" cy="2664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Através deste menu definimos:</a:t>
            </a:r>
          </a:p>
          <a:p>
            <a:r>
              <a:rPr lang="pt-BR" dirty="0"/>
              <a:t>Tamanho da Margem;</a:t>
            </a:r>
          </a:p>
          <a:p>
            <a:r>
              <a:rPr lang="pt-BR" dirty="0"/>
              <a:t>Orientação da Folha (Retrato/Paisagem);</a:t>
            </a:r>
          </a:p>
          <a:p>
            <a:r>
              <a:rPr lang="pt-BR" dirty="0"/>
              <a:t>Tamanho da Folha (A4, A3, A5, A0, Carta,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r>
              <a:rPr lang="pt-BR" dirty="0"/>
              <a:t>Colunas (uma, duas ou três colunas, esquerda, direita).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90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D1E4-4042-C009-E9DE-EC84AA6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476EC-8506-6508-CF53-82A3E2B6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732450"/>
            <a:ext cx="10674890" cy="485818"/>
          </a:xfrm>
        </p:spPr>
        <p:txBody>
          <a:bodyPr>
            <a:normAutofit/>
          </a:bodyPr>
          <a:lstStyle/>
          <a:p>
            <a:r>
              <a:rPr lang="pt-BR" dirty="0"/>
              <a:t>A Formatação de Texto é feita através do menu “Página Inicial.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830BAE-7325-CE15-0FB0-88B600D3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2370668"/>
            <a:ext cx="10674890" cy="1226909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01406E3-95DE-6B39-5161-7749C16B5771}"/>
              </a:ext>
            </a:extLst>
          </p:cNvPr>
          <p:cNvSpPr txBox="1">
            <a:spLocks/>
          </p:cNvSpPr>
          <p:nvPr/>
        </p:nvSpPr>
        <p:spPr>
          <a:xfrm>
            <a:off x="913705" y="3905757"/>
            <a:ext cx="10353675" cy="2664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Através deste menu definimos:</a:t>
            </a:r>
          </a:p>
          <a:p>
            <a:r>
              <a:rPr lang="pt-BR" dirty="0"/>
              <a:t>Estilo da Fonte;</a:t>
            </a:r>
          </a:p>
          <a:p>
            <a:r>
              <a:rPr lang="pt-BR" dirty="0"/>
              <a:t>Tamanho da Fonte;</a:t>
            </a:r>
          </a:p>
          <a:p>
            <a:r>
              <a:rPr lang="pt-BR" dirty="0"/>
              <a:t>Destaque dos textos (Negrito, Itálico, Sublinhado, texto sobrescrito e texto subscrito);</a:t>
            </a:r>
          </a:p>
          <a:p>
            <a:r>
              <a:rPr lang="pt-BR" dirty="0"/>
              <a:t>Alinhamento de Texto;</a:t>
            </a:r>
          </a:p>
          <a:p>
            <a:r>
              <a:rPr lang="pt-BR" dirty="0"/>
              <a:t>Espaçamento de entre linhas.</a:t>
            </a:r>
          </a:p>
        </p:txBody>
      </p:sp>
    </p:spTree>
    <p:extLst>
      <p:ext uri="{BB962C8B-B14F-4D97-AF65-F5344CB8AC3E}">
        <p14:creationId xmlns:p14="http://schemas.microsoft.com/office/powerpoint/2010/main" val="36981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23953-F947-9286-DC5B-E46A2F2C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de Textos – Atalhos Rápidos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A0402-6FA6-ECDA-2936-214DBA85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pt-BR" dirty="0"/>
              <a:t>Ctrl + Q – Alinhar à Esquerda;</a:t>
            </a:r>
          </a:p>
          <a:p>
            <a:r>
              <a:rPr lang="pt-BR" dirty="0"/>
              <a:t>Ctrl + E – Alinhar ao Centro;</a:t>
            </a:r>
          </a:p>
          <a:p>
            <a:r>
              <a:rPr lang="pt-BR" dirty="0"/>
              <a:t>Ctrl + G – Alinhar à Direita;</a:t>
            </a:r>
          </a:p>
          <a:p>
            <a:r>
              <a:rPr lang="pt-BR" dirty="0"/>
              <a:t>Ctrl + J – Justificar;</a:t>
            </a:r>
          </a:p>
          <a:p>
            <a:r>
              <a:rPr lang="pt-BR" dirty="0"/>
              <a:t>Ctrl + T – Seleciona tudo;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10BAF5A-8A9C-138E-B45A-AF725A7FD00C}"/>
              </a:ext>
            </a:extLst>
          </p:cNvPr>
          <p:cNvSpPr txBox="1">
            <a:spLocks/>
          </p:cNvSpPr>
          <p:nvPr/>
        </p:nvSpPr>
        <p:spPr>
          <a:xfrm>
            <a:off x="6096000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Ctrl + N – Texto em Negrito;</a:t>
            </a:r>
          </a:p>
          <a:p>
            <a:r>
              <a:rPr lang="pt-BR" dirty="0"/>
              <a:t>Ctrl + S – Texto Sublinhado;</a:t>
            </a:r>
          </a:p>
          <a:p>
            <a:r>
              <a:rPr lang="pt-BR" dirty="0"/>
              <a:t>Ctrl + I – Texto em Itálico;</a:t>
            </a:r>
          </a:p>
          <a:p>
            <a:r>
              <a:rPr lang="pt-BR" dirty="0"/>
              <a:t>Ctrl + Shift + + - Texto Sobescrito;</a:t>
            </a:r>
          </a:p>
          <a:p>
            <a:r>
              <a:rPr lang="pt-BR" dirty="0"/>
              <a:t>Ctrl + = - Texto subscrito.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46D1105-5868-5CDD-09CC-342C6D4FAB03}"/>
              </a:ext>
            </a:extLst>
          </p:cNvPr>
          <p:cNvSpPr txBox="1">
            <a:spLocks/>
          </p:cNvSpPr>
          <p:nvPr/>
        </p:nvSpPr>
        <p:spPr>
          <a:xfrm>
            <a:off x="3504897" y="4809067"/>
            <a:ext cx="5182205" cy="14393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Ctrl + Q – Alinhar à Esquerda;</a:t>
            </a:r>
          </a:p>
          <a:p>
            <a:r>
              <a:rPr lang="pt-BR" dirty="0"/>
              <a:t>Ctrl + E – Alinhar ao Centro;</a:t>
            </a:r>
          </a:p>
          <a:p>
            <a:r>
              <a:rPr lang="pt-BR" dirty="0"/>
              <a:t>Ctrl + G – Alinhar à Direita;</a:t>
            </a:r>
          </a:p>
          <a:p>
            <a:r>
              <a:rPr lang="pt-BR" dirty="0"/>
              <a:t>Ctrl + J – Justificar;</a:t>
            </a:r>
          </a:p>
          <a:p>
            <a:r>
              <a:rPr lang="pt-BR" dirty="0"/>
              <a:t>Ctrl + T – Seleciona tudo;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5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D1E4-4042-C009-E9DE-EC84AA6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476EC-8506-6508-CF53-82A3E2B6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6" y="1580050"/>
            <a:ext cx="10731620" cy="970450"/>
          </a:xfrm>
        </p:spPr>
        <p:txBody>
          <a:bodyPr/>
          <a:lstStyle/>
          <a:p>
            <a:r>
              <a:rPr lang="pt-BR" dirty="0"/>
              <a:t>Para trabalhar com uma imagem no word primeiro precisamos inserir a imagem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73D3C2-0E04-5069-0461-F70E0774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527"/>
            <a:ext cx="12192000" cy="191894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4316260-6C84-BD41-03B7-89BAFEF27B98}"/>
              </a:ext>
            </a:extLst>
          </p:cNvPr>
          <p:cNvSpPr txBox="1">
            <a:spLocks/>
          </p:cNvSpPr>
          <p:nvPr/>
        </p:nvSpPr>
        <p:spPr>
          <a:xfrm>
            <a:off x="724866" y="4792725"/>
            <a:ext cx="10731620" cy="16927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isso vamos até o menu “Inserir”, Imagens</a:t>
            </a:r>
          </a:p>
          <a:p>
            <a:pPr lvl="1"/>
            <a:r>
              <a:rPr lang="pt-BR" dirty="0"/>
              <a:t>Este Dispositivo: Irá inserir uma imagem que está previamente salva em seu computador;</a:t>
            </a:r>
          </a:p>
          <a:p>
            <a:pPr lvl="1"/>
            <a:r>
              <a:rPr lang="pt-BR" dirty="0"/>
              <a:t>Imagem Online: Irá acessar um banco de imagens da Microsoft com alguma </a:t>
            </a:r>
            <a:r>
              <a:rPr lang="pt-BR" dirty="0" err="1"/>
              <a:t>Image</a:t>
            </a:r>
            <a:endParaRPr lang="pt-BR" dirty="0"/>
          </a:p>
          <a:p>
            <a:r>
              <a:rPr lang="pt-BR" dirty="0"/>
              <a:t>Podemos ainda inserir uma imagem usando o famoso </a:t>
            </a:r>
            <a:r>
              <a:rPr lang="pt-BR" dirty="0" err="1"/>
              <a:t>CtrlC</a:t>
            </a:r>
            <a:r>
              <a:rPr lang="pt-BR" dirty="0"/>
              <a:t> </a:t>
            </a:r>
            <a:r>
              <a:rPr lang="pt-BR" dirty="0" err="1"/>
              <a:t>CtrlV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D1E4-4042-C009-E9DE-EC84AA6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476EC-8506-6508-CF53-82A3E2B6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" y="1580050"/>
            <a:ext cx="10731620" cy="970450"/>
          </a:xfrm>
        </p:spPr>
        <p:txBody>
          <a:bodyPr/>
          <a:lstStyle/>
          <a:p>
            <a:r>
              <a:rPr lang="pt-BR" dirty="0"/>
              <a:t>Ao Inserir uma imagem na área de Trabalho uma novo menu aparecerá na barra de menus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73D3C2-0E04-5069-0461-F70E0774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527"/>
            <a:ext cx="12192000" cy="191894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4316260-6C84-BD41-03B7-89BAFEF27B98}"/>
              </a:ext>
            </a:extLst>
          </p:cNvPr>
          <p:cNvSpPr txBox="1">
            <a:spLocks/>
          </p:cNvSpPr>
          <p:nvPr/>
        </p:nvSpPr>
        <p:spPr>
          <a:xfrm>
            <a:off x="724866" y="4792725"/>
            <a:ext cx="10731620" cy="16927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isso vamos até o menu “Inserir”, Imagens</a:t>
            </a:r>
          </a:p>
          <a:p>
            <a:pPr lvl="1"/>
            <a:r>
              <a:rPr lang="pt-BR" dirty="0"/>
              <a:t>Este Dispositivo: Irá inserir uma imagem que está previamente salva em seu computador;</a:t>
            </a:r>
          </a:p>
          <a:p>
            <a:pPr lvl="1"/>
            <a:r>
              <a:rPr lang="pt-BR" dirty="0"/>
              <a:t>Imagem Online: Irá acessar um banco de imagens da Microsoft com alguma </a:t>
            </a:r>
            <a:r>
              <a:rPr lang="pt-BR" dirty="0" err="1"/>
              <a:t>Image</a:t>
            </a:r>
            <a:endParaRPr lang="pt-BR" dirty="0"/>
          </a:p>
          <a:p>
            <a:r>
              <a:rPr lang="pt-BR" dirty="0"/>
              <a:t>Podemos ainda inserir uma imagem usando o famoso </a:t>
            </a:r>
            <a:r>
              <a:rPr lang="pt-BR" dirty="0" err="1"/>
              <a:t>CtrlC</a:t>
            </a:r>
            <a:r>
              <a:rPr lang="pt-BR" dirty="0"/>
              <a:t> </a:t>
            </a:r>
            <a:r>
              <a:rPr lang="pt-BR" dirty="0" err="1"/>
              <a:t>CtrlV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43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0665-1401-BAA9-5E66-4F5E4B54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Imagem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5B90B2-A791-C4C4-E3CE-24A8EA30A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09" y="1791196"/>
            <a:ext cx="10731620" cy="1241284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6E424D6-F6E5-221F-D2F0-80E8B0B8026F}"/>
              </a:ext>
            </a:extLst>
          </p:cNvPr>
          <p:cNvSpPr txBox="1">
            <a:spLocks/>
          </p:cNvSpPr>
          <p:nvPr/>
        </p:nvSpPr>
        <p:spPr>
          <a:xfrm>
            <a:off x="589908" y="3825521"/>
            <a:ext cx="10731620" cy="16927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Neste novo menu terá todas as ferramentas necessárias para se trabalhar com imagens no word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8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C49F0-E962-A1E3-2800-B436D1B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o Conteúdo da Aula</a:t>
            </a:r>
          </a:p>
        </p:txBody>
      </p:sp>
      <p:pic>
        <p:nvPicPr>
          <p:cNvPr id="1028" name="Picture 4" descr="Kahoot Logo, symbol, meaning, history, PNG, brand">
            <a:extLst>
              <a:ext uri="{FF2B5EF4-FFF2-40B4-BE49-F238E27FC236}">
                <a16:creationId xmlns:a16="http://schemas.microsoft.com/office/drawing/2014/main" id="{272E0095-4B04-79AB-2891-BF4C7E18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39" y="1805516"/>
            <a:ext cx="7933721" cy="44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63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120</TotalTime>
  <Words>479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Ardósia</vt:lpstr>
      <vt:lpstr>Aula 02 – Microsoft Word</vt:lpstr>
      <vt:lpstr>Conteúdo</vt:lpstr>
      <vt:lpstr>Configuração da Página</vt:lpstr>
      <vt:lpstr>Formatando Texto</vt:lpstr>
      <vt:lpstr>Formatação de Textos – Atalhos Rápidos</vt:lpstr>
      <vt:lpstr>Trabalhando com Imagens</vt:lpstr>
      <vt:lpstr>Trabalhando com Imagens</vt:lpstr>
      <vt:lpstr>Trabalhando com Imagem</vt:lpstr>
      <vt:lpstr>Revisando o Conteúdo da Aula</vt:lpstr>
      <vt:lpstr>Exercício Prático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– Microsoft Word</dc:title>
  <dc:creator>Paulo Henrique Ribeiro Pivoto</dc:creator>
  <cp:lastModifiedBy>Paulo Henrique Ribeiro Pivoto</cp:lastModifiedBy>
  <cp:revision>7</cp:revision>
  <dcterms:created xsi:type="dcterms:W3CDTF">2024-03-11T22:13:49Z</dcterms:created>
  <dcterms:modified xsi:type="dcterms:W3CDTF">2024-03-14T22:58:56Z</dcterms:modified>
</cp:coreProperties>
</file>