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506FE-5036-4076-A435-4DC13FC993E7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C012A-407A-47BF-AC6D-BD17D211D4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Investir na Petrobras pode ser vantajoso devido às suas grandes reservas de petróleo, diversificação de operações, liderança na indústria e potencial de crescimento. No entanto, é crucial estar ciente dos riscos envolvidos.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C012A-407A-47BF-AC6D-BD17D211D44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2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Petrobras é a maior empresa de energia do Brasil, atuando na exploração e distribuição de petróleo e gás, mas enfrentou problemas de corrupção.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C012A-407A-47BF-AC6D-BD17D211D44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C012A-407A-47BF-AC6D-BD17D211D44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93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pic>
        <p:nvPicPr>
          <p:cNvPr id="4098" name="Picture 2" descr="Resultado de imagem para o ponto mais forte da empresa petrobr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56" y="6013615"/>
            <a:ext cx="1249444" cy="85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pic>
        <p:nvPicPr>
          <p:cNvPr id="2050" name="Picture 2" descr="Resultado de imagem para o ponto mais forte da empresa petrobre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5981700"/>
            <a:ext cx="12858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BAD466-01D5-4B36-988B-09A8ACA3EA0A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7E82C4-5B01-45D5-ADCD-15E71120D66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</a:t>
            </a:r>
            <a:r>
              <a:rPr lang="pt-BR" dirty="0" smtClean="0">
                <a:latin typeface="Arial Black" panose="020B0A04020102020204" pitchFamily="34" charset="0"/>
              </a:rPr>
              <a:t>etrobras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Capacidade de crescer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8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investir na Petrobras?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5893"/>
            <a:ext cx="8229600" cy="447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34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é a Petrobras ?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604867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9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podemos falar sobre a Petrobras?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Petrobras é uma sociedade anônima de capital aberto que atua de forma integrada e especializada na indústria de óleo, gás natural e energia.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Petrobra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05" y="260648"/>
            <a:ext cx="7704856" cy="458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45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Curiosidade sobre a Petrobras?</a:t>
            </a:r>
            <a:r>
              <a:rPr lang="pt-BR" dirty="0">
                <a:effectLst/>
              </a:rPr>
              <a:t> 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dirty="0"/>
              <a:t>Descoberta do </a:t>
            </a:r>
            <a:r>
              <a:rPr lang="pt-BR" dirty="0" err="1"/>
              <a:t>pré</a:t>
            </a:r>
            <a:r>
              <a:rPr lang="pt-BR" dirty="0"/>
              <a:t>-sal.</a:t>
            </a:r>
          </a:p>
          <a:p>
            <a:pPr>
              <a:buFont typeface="+mj-lt"/>
              <a:buAutoNum type="arabicPeriod"/>
            </a:pPr>
            <a:r>
              <a:rPr lang="pt-BR" dirty="0"/>
              <a:t>Liderança em tecnologia de exploração em águas profundas.</a:t>
            </a:r>
          </a:p>
          <a:p>
            <a:pPr>
              <a:buFont typeface="+mj-lt"/>
              <a:buAutoNum type="arabicPeriod"/>
            </a:pPr>
            <a:r>
              <a:rPr lang="pt-BR" dirty="0"/>
              <a:t>Desenvolvimento de biocombustíveis.</a:t>
            </a:r>
          </a:p>
          <a:p>
            <a:pPr>
              <a:buFont typeface="+mj-lt"/>
              <a:buAutoNum type="arabicPeriod"/>
            </a:pPr>
            <a:r>
              <a:rPr lang="pt-BR" dirty="0"/>
              <a:t>Presença global em mais de 25 países.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Construção da plataforma P-51.</a:t>
            </a:r>
          </a:p>
          <a:p>
            <a:pPr marL="109728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68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uma história de inovação, desafios e conquistas, a Petrobras continua a ser uma força motriz no setor energético, moldando o futuro do Brasil e além.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recapitulando ......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64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</TotalTime>
  <Words>184</Words>
  <Application>Microsoft Office PowerPoint</Application>
  <PresentationFormat>Apresentação na tela (4:3)</PresentationFormat>
  <Paragraphs>20</Paragraphs>
  <Slides>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Concurso</vt:lpstr>
      <vt:lpstr>Petrobras</vt:lpstr>
      <vt:lpstr>Por que investir na Petrobras?</vt:lpstr>
      <vt:lpstr>Como é a Petrobras ?</vt:lpstr>
      <vt:lpstr>O que podemos falar sobre a Petrobras?</vt:lpstr>
      <vt:lpstr>Curiosidade sobre a Petrobras?   </vt:lpstr>
      <vt:lpstr>  recapitulando ......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investir na Petrobras</dc:title>
  <dc:creator>Aluno do Inatel</dc:creator>
  <cp:lastModifiedBy>Aluno do Inatel</cp:lastModifiedBy>
  <cp:revision>10</cp:revision>
  <dcterms:created xsi:type="dcterms:W3CDTF">2024-04-09T19:12:47Z</dcterms:created>
  <dcterms:modified xsi:type="dcterms:W3CDTF">2024-04-16T19:57:05Z</dcterms:modified>
</cp:coreProperties>
</file>