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0322277897081046"/>
          <c:y val="4.5125268432355044E-2"/>
          <c:w val="0.53591272965879266"/>
          <c:h val="0.83584867125984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4"/>
                <c:pt idx="1">
                  <c:v>Produção</c:v>
                </c:pt>
                <c:pt idx="2">
                  <c:v>Lucro </c:v>
                </c:pt>
                <c:pt idx="3">
                  <c:v>Renda Total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1">
                  <c:v>52500000</c:v>
                </c:pt>
                <c:pt idx="2">
                  <c:v>22500000</c:v>
                </c:pt>
                <c:pt idx="3">
                  <c:v>75000000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4"/>
                <c:pt idx="1">
                  <c:v>Produção</c:v>
                </c:pt>
                <c:pt idx="2">
                  <c:v>Lucro </c:v>
                </c:pt>
                <c:pt idx="3">
                  <c:v>Renda Total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Colunas2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4"/>
                <c:pt idx="1">
                  <c:v>Produção</c:v>
                </c:pt>
                <c:pt idx="2">
                  <c:v>Lucro </c:v>
                </c:pt>
                <c:pt idx="3">
                  <c:v>Renda Total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745984"/>
        <c:axId val="146776448"/>
      </c:barChart>
      <c:catAx>
        <c:axId val="1467459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aseline="0">
                <a:solidFill>
                  <a:schemeClr val="bg1"/>
                </a:solidFill>
              </a:defRPr>
            </a:pPr>
            <a:endParaRPr lang="pt-BR"/>
          </a:p>
        </c:txPr>
        <c:crossAx val="146776448"/>
        <c:crosses val="autoZero"/>
        <c:auto val="1"/>
        <c:lblAlgn val="ctr"/>
        <c:lblOffset val="100"/>
        <c:noMultiLvlLbl val="0"/>
      </c:catAx>
      <c:valAx>
        <c:axId val="146776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2060"/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pt-BR"/>
          </a:p>
        </c:txPr>
        <c:crossAx val="146745984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FFFF00">
          <a:alpha val="1000"/>
        </a:srgbClr>
      </a:solidFill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40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SLIDES_API810150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SLIDES_API810150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81015084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81015084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SLIDES_API81015084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SLIDES_API81015084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SLIDES_API81015084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SLIDES_API81015084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SLIDES_API81015084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SLIDES_API81015084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Profissa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 title="The Future of Learning: Tablet Adaptation for Children in the Classroom"/>
          <p:cNvSpPr txBox="1"/>
          <p:nvPr/>
        </p:nvSpPr>
        <p:spPr>
          <a:xfrm>
            <a:off x="381000" y="381000"/>
            <a:ext cx="4156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dirty="0">
                <a:solidFill>
                  <a:srgbClr val="E8EAED"/>
                </a:solidFill>
                <a:highlight>
                  <a:srgbClr val="303134"/>
                </a:highlight>
              </a:rPr>
              <a:t>O futuro da aprendizagem: adaptação de tablets para crianças na sala de aula</a:t>
            </a:r>
            <a:endParaRPr sz="2100" dirty="0">
              <a:solidFill>
                <a:srgbClr val="E8EAED"/>
              </a:solidFill>
              <a:highlight>
                <a:srgbClr val="30313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381000" y="1830750"/>
            <a:ext cx="3975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dirty="0">
                <a:solidFill>
                  <a:schemeClr val="dk2"/>
                </a:solidFill>
              </a:rPr>
              <a:t>Nos últimos anos, tem havido um interesse crescente na integração de tablets na sala de aula para melhorar a experiência de aprendizagem das crianças. A utilização de tablets especialmente adaptados está a ganhar força à medida que os educadores reconhecem os potenciais benefícios desta tecnologia na educação. Desde aplicativos de aprendizagem interativos a té conteúdo personalizado, os tablets oferecem uma ampla gama de oportunidades para envolver e educar os jovens alunos.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l="612" r="622"/>
          <a:stretch/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 title="Interactive Learning Apps"/>
          <p:cNvSpPr txBox="1"/>
          <p:nvPr/>
        </p:nvSpPr>
        <p:spPr>
          <a:xfrm>
            <a:off x="381000" y="381000"/>
            <a:ext cx="4156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dirty="0">
                <a:solidFill>
                  <a:srgbClr val="E8EAED"/>
                </a:solidFill>
                <a:highlight>
                  <a:srgbClr val="303134"/>
                </a:highlight>
              </a:rPr>
              <a:t>Aplicativos de aprendizagem interativos</a:t>
            </a:r>
            <a:endParaRPr sz="2100" dirty="0">
              <a:solidFill>
                <a:srgbClr val="E8EAED"/>
              </a:solidFill>
              <a:highlight>
                <a:srgbClr val="30313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81000" y="1301700"/>
            <a:ext cx="3975600" cy="25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dirty="0">
                <a:solidFill>
                  <a:schemeClr val="dk2"/>
                </a:solidFill>
              </a:rPr>
              <a:t>Uma das principais vantagens do uso de tablets em sala de aula é a disponibilidade de aplicativos de aprendizagem interativos. Esses aplicativos fornecem conteúdo envolvente que incentiva a participação ativa e melhora a retenção de informações. Ao aproveitar a gamificação e os recursos interativos, as crianças podem se divertir enquanto aprendem, tornando o processo educacional mais agradável e eficaz.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l="25308" r="25308"/>
          <a:stretch/>
        </p:blipFill>
        <p:spPr>
          <a:xfrm>
            <a:off x="5334000" y="0"/>
            <a:ext cx="3810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 title="Personalized Learning Experience"/>
          <p:cNvSpPr txBox="1"/>
          <p:nvPr/>
        </p:nvSpPr>
        <p:spPr>
          <a:xfrm>
            <a:off x="381000" y="381000"/>
            <a:ext cx="4156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dk2"/>
                </a:solidFill>
              </a:rPr>
              <a:t>Experiência de aprendizagem personalizada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81000" y="1270000"/>
            <a:ext cx="39756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dirty="0">
                <a:solidFill>
                  <a:schemeClr val="dk2"/>
                </a:solidFill>
              </a:rPr>
              <a:t>Tablets adaptados para crianças em sala de aula permitem experiências de aprendizagem personalizadas. Através de conteúdos personalizados e plataformas de aprendizagem adaptáveis, os alunos podem progredir ao seu próprio ritmo e receber apoio personalizado de acordo com as suas necessidades individuais. Esta abordagem promove um senso de autonomia e permite que cada criança aprenda de uma forma que se adapte ao seu estilo único de aprendizagem.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l="25308" r="25308"/>
          <a:stretch/>
        </p:blipFill>
        <p:spPr>
          <a:xfrm>
            <a:off x="5334000" y="0"/>
            <a:ext cx="3810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 title="Benefits for Educators"/>
          <p:cNvSpPr txBox="1"/>
          <p:nvPr/>
        </p:nvSpPr>
        <p:spPr>
          <a:xfrm>
            <a:off x="381000" y="516125"/>
            <a:ext cx="4156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dirty="0">
                <a:solidFill>
                  <a:srgbClr val="E8EAED"/>
                </a:solidFill>
                <a:highlight>
                  <a:srgbClr val="303134"/>
                </a:highlight>
              </a:rPr>
              <a:t>Benefícios para educadores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81000" y="1270000"/>
            <a:ext cx="3975600" cy="3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dirty="0">
                <a:solidFill>
                  <a:schemeClr val="dk2"/>
                </a:solidFill>
              </a:rPr>
              <a:t>A incorporação de tablets na sala de aula não beneficia apenas os alunos, mas também oferece vantagens para os educadores. A utilização de tablets adaptados permite que os professores acompanhem e avaliem o progresso dos alunos de forma mais eficaz, identifiquem áreas de melhoria e forneçam intervenções direcionadas. Essa abordagem de ensino baseada em dados permite que os educadores tomem decisões informadas e adaptem seus métodos de ensino para melhor atender às necessidades de seus alunos.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t="5004" b="4995"/>
          <a:stretch/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0482" y="496562"/>
            <a:ext cx="5292620" cy="122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Metas Batidas</a:t>
            </a:r>
            <a:endParaRPr dirty="0"/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3664243457"/>
              </p:ext>
            </p:extLst>
          </p:nvPr>
        </p:nvGraphicFramePr>
        <p:xfrm>
          <a:off x="3057525" y="1181100"/>
          <a:ext cx="4905375" cy="378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0482" y="496562"/>
            <a:ext cx="5292620" cy="122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Investimentos</a:t>
            </a:r>
            <a:endParaRPr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55935"/>
              </p:ext>
            </p:extLst>
          </p:nvPr>
        </p:nvGraphicFramePr>
        <p:xfrm>
          <a:off x="3124200" y="1514473"/>
          <a:ext cx="5781675" cy="2722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70"/>
                <a:gridCol w="1169670"/>
                <a:gridCol w="1169670"/>
                <a:gridCol w="1169670"/>
                <a:gridCol w="1102995"/>
              </a:tblGrid>
              <a:tr h="700305">
                <a:tc>
                  <a:txBody>
                    <a:bodyPr/>
                    <a:lstStyle/>
                    <a:p>
                      <a:r>
                        <a:rPr lang="pt-BR" dirty="0" smtClean="0"/>
                        <a:t>Países</a:t>
                      </a:r>
                      <a:r>
                        <a:rPr lang="pt-BR" baseline="0" dirty="0" smtClean="0"/>
                        <a:t>         Alvos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Fábricas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Produção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Funcionários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Total</a:t>
                      </a:r>
                      <a:endParaRPr lang="pt-BR" dirty="0"/>
                    </a:p>
                  </a:txBody>
                  <a:tcPr/>
                </a:tc>
              </a:tr>
              <a:tr h="501199">
                <a:tc>
                  <a:txBody>
                    <a:bodyPr/>
                    <a:lstStyle/>
                    <a:p>
                      <a:r>
                        <a:rPr lang="pt-BR" dirty="0" smtClean="0"/>
                        <a:t>Canadá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R$2000000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R$500000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R$200000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R$270000</a:t>
                      </a:r>
                      <a:endParaRPr lang="pt-BR" dirty="0"/>
                    </a:p>
                  </a:txBody>
                  <a:tcPr/>
                </a:tc>
              </a:tr>
              <a:tr h="501199">
                <a:tc>
                  <a:txBody>
                    <a:bodyPr/>
                    <a:lstStyle/>
                    <a:p>
                      <a:r>
                        <a:rPr lang="pt-BR" dirty="0" smtClean="0"/>
                        <a:t>Estados</a:t>
                      </a:r>
                    </a:p>
                    <a:p>
                      <a:r>
                        <a:rPr lang="pt-BR" dirty="0" smtClean="0"/>
                        <a:t>Unidos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R$2000000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R$500000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R$200000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R$270000</a:t>
                      </a:r>
                      <a:endParaRPr lang="pt-BR" dirty="0"/>
                    </a:p>
                  </a:txBody>
                  <a:tcPr/>
                </a:tc>
              </a:tr>
              <a:tr h="501199">
                <a:tc>
                  <a:txBody>
                    <a:bodyPr/>
                    <a:lstStyle/>
                    <a:p>
                      <a:r>
                        <a:rPr lang="pt-BR" dirty="0" smtClean="0"/>
                        <a:t>Inglaterra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R$2000000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R$500000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R$200000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R$270000</a:t>
                      </a:r>
                      <a:endParaRPr lang="pt-BR" dirty="0"/>
                    </a:p>
                  </a:txBody>
                  <a:tcPr/>
                </a:tc>
              </a:tr>
              <a:tr h="50119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R$2000000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R$500000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R$200000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R$270000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6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 title="Preparing for the Future"/>
          <p:cNvSpPr txBox="1"/>
          <p:nvPr/>
        </p:nvSpPr>
        <p:spPr>
          <a:xfrm>
            <a:off x="381000" y="381000"/>
            <a:ext cx="4156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dirty="0">
                <a:solidFill>
                  <a:srgbClr val="E8EAED"/>
                </a:solidFill>
                <a:highlight>
                  <a:srgbClr val="303134"/>
                </a:highlight>
              </a:rPr>
              <a:t>Preparando-se para o futuro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81000" y="1250525"/>
            <a:ext cx="3975600" cy="2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dirty="0">
                <a:solidFill>
                  <a:schemeClr val="dk2"/>
                </a:solidFill>
              </a:rPr>
              <a:t>Dado que a tecnologia continua a desempenhar um papel significativo nas nossas vidas, preparar as crianças para o futuro significa dotá-las da literacia e das competências digitais necessárias. Os tablets adaptados para utilização em sala de aula proporcionam uma oportunidade de familiarizar as crianças com a tecnologia num ambiente controlado e educativo, preparando-as para o sucesso num mundo digital.</a:t>
            </a:r>
            <a:endParaRPr sz="1500" dirty="0">
              <a:solidFill>
                <a:schemeClr val="dk2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l="25308" r="25308"/>
          <a:stretch/>
        </p:blipFill>
        <p:spPr>
          <a:xfrm>
            <a:off x="5334000" y="0"/>
            <a:ext cx="3810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418</Words>
  <Application>Microsoft Office PowerPoint</Application>
  <PresentationFormat>Apresentação na tela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Lato</vt:lpstr>
      <vt:lpstr>Focus</vt:lpstr>
      <vt:lpstr>Trabalho Profissa</vt:lpstr>
      <vt:lpstr>Apresentação do PowerPoint</vt:lpstr>
      <vt:lpstr>Apresentação do PowerPoint</vt:lpstr>
      <vt:lpstr>Apresentação do PowerPoint</vt:lpstr>
      <vt:lpstr>Apresentação do PowerPoint</vt:lpstr>
      <vt:lpstr>Metas Batidas</vt:lpstr>
      <vt:lpstr>Investimentos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Profissa</dc:title>
  <cp:lastModifiedBy>Aluno do Inatel</cp:lastModifiedBy>
  <cp:revision>6</cp:revision>
  <dcterms:modified xsi:type="dcterms:W3CDTF">2024-04-16T19:42:25Z</dcterms:modified>
</cp:coreProperties>
</file>