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38F9C-B8C1-BA20-8480-BAAC6C3259A9}" v="900" dt="2024-01-04T13:00:44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6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4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E9C44-9DAE-47EA-BF7B-527501938C3F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FC2E3-A69C-4D5E-9D0D-9F10D106B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6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C9B14-D8AA-395F-B78D-1F71251E8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778" y="360570"/>
            <a:ext cx="8435236" cy="63349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7A6397-B7C7-E2FB-3CE3-F19F9EF80106}"/>
              </a:ext>
            </a:extLst>
          </p:cNvPr>
          <p:cNvSpPr txBox="1"/>
          <p:nvPr/>
        </p:nvSpPr>
        <p:spPr>
          <a:xfrm>
            <a:off x="2843560" y="1672682"/>
            <a:ext cx="211873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b="1" err="1">
                <a:cs typeface="Calibri"/>
              </a:rPr>
              <a:t>Tidligere</a:t>
            </a:r>
            <a:r>
              <a:rPr lang="en-US" b="1" dirty="0">
                <a:cs typeface="Calibri"/>
              </a:rPr>
              <a:t> </a:t>
            </a:r>
            <a:r>
              <a:rPr lang="en-US" b="1" err="1">
                <a:cs typeface="Calibri"/>
              </a:rPr>
              <a:t>erfaring</a:t>
            </a:r>
            <a:endParaRPr lang="en-US" b="1"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b="1" dirty="0">
                <a:cs typeface="Calibri"/>
              </a:rPr>
              <a:t>Stabil </a:t>
            </a:r>
            <a:r>
              <a:rPr lang="en-US" b="1" err="1">
                <a:cs typeface="Calibri"/>
              </a:rPr>
              <a:t>indtjening</a:t>
            </a:r>
            <a:endParaRPr lang="en-US" b="1"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b="1" dirty="0">
                <a:cs typeface="Calibri"/>
              </a:rPr>
              <a:t>Stabile </a:t>
            </a:r>
            <a:r>
              <a:rPr lang="en-US" b="1" dirty="0" err="1">
                <a:cs typeface="Calibri"/>
              </a:rPr>
              <a:t>medarbejdere</a:t>
            </a:r>
            <a:endParaRPr lang="en-US" b="1"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b="1" dirty="0" err="1">
                <a:cs typeface="Calibri"/>
              </a:rPr>
              <a:t>Erfaring</a:t>
            </a:r>
            <a:r>
              <a:rPr lang="en-US" b="1" dirty="0">
                <a:cs typeface="Calibri"/>
              </a:rPr>
              <a:t> SCRUM</a:t>
            </a:r>
          </a:p>
          <a:p>
            <a:endParaRPr lang="en-US" b="1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D30C7-A341-99A0-FA66-C59FC3C9F1E0}"/>
              </a:ext>
            </a:extLst>
          </p:cNvPr>
          <p:cNvSpPr txBox="1"/>
          <p:nvPr/>
        </p:nvSpPr>
        <p:spPr>
          <a:xfrm>
            <a:off x="6467707" y="1505414"/>
            <a:ext cx="37170" cy="185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92097-19DD-1778-F9AD-5C536506BF8F}"/>
              </a:ext>
            </a:extLst>
          </p:cNvPr>
          <p:cNvSpPr txBox="1"/>
          <p:nvPr/>
        </p:nvSpPr>
        <p:spPr>
          <a:xfrm>
            <a:off x="2750634" y="4237463"/>
            <a:ext cx="308517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 err="1">
                <a:cs typeface="Calibri"/>
              </a:rPr>
              <a:t>Markedsmuligher</a:t>
            </a:r>
            <a:r>
              <a:rPr lang="en-US" dirty="0">
                <a:cs typeface="Calibri"/>
              </a:rPr>
              <a:t> - Europa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Calibri"/>
              </a:rPr>
              <a:t>Salg </a:t>
            </a:r>
            <a:r>
              <a:rPr lang="en-US" err="1">
                <a:cs typeface="Calibri"/>
              </a:rPr>
              <a:t>til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konsumer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forbrug</a:t>
            </a:r>
            <a:endParaRPr lang="en-US" dirty="0" err="1"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dirty="0" err="1">
                <a:cs typeface="Calibri"/>
              </a:rPr>
              <a:t>Udvikling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teknologi</a:t>
            </a:r>
          </a:p>
          <a:p>
            <a:pPr marL="285750" indent="-2857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90B39-301A-CFC1-1939-98AE8EA16643}"/>
              </a:ext>
            </a:extLst>
          </p:cNvPr>
          <p:cNvSpPr txBox="1"/>
          <p:nvPr/>
        </p:nvSpPr>
        <p:spPr>
          <a:xfrm>
            <a:off x="6913756" y="4330390"/>
            <a:ext cx="256478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Calibri"/>
              <a:buChar char="-"/>
            </a:pPr>
            <a:r>
              <a:rPr lang="en-US" err="1">
                <a:cs typeface="Calibri"/>
              </a:rPr>
              <a:t>Konkurrence</a:t>
            </a:r>
            <a:endParaRPr lang="en-US" dirty="0" err="1"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Calibri"/>
              </a:rPr>
              <a:t>Stort marked for </a:t>
            </a:r>
            <a:r>
              <a:rPr lang="en-US" dirty="0" err="1">
                <a:cs typeface="Calibri"/>
              </a:rPr>
              <a:t>grøn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omstilling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Calibri"/>
              </a:rPr>
              <a:t>Inflation</a:t>
            </a:r>
          </a:p>
          <a:p>
            <a:pPr marL="285750" indent="-285750">
              <a:buFont typeface="Calibri"/>
              <a:buChar char="-"/>
            </a:pPr>
            <a:endParaRPr lang="en-US" dirty="0"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17F70-0A5C-FA79-8552-4F744E4E75C2}"/>
              </a:ext>
            </a:extLst>
          </p:cNvPr>
          <p:cNvSpPr txBox="1"/>
          <p:nvPr/>
        </p:nvSpPr>
        <p:spPr>
          <a:xfrm>
            <a:off x="6560634" y="1486828"/>
            <a:ext cx="288073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>
                <a:cs typeface="Calibri"/>
              </a:rPr>
              <a:t>Maskin </a:t>
            </a:r>
            <a:r>
              <a:rPr lang="da-DK" dirty="0" err="1">
                <a:cs typeface="Calibri"/>
              </a:rPr>
              <a:t>beaukrati</a:t>
            </a:r>
            <a:endParaRPr lang="da-DK"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cs typeface="Calibri"/>
              </a:rPr>
              <a:t>Mange </a:t>
            </a:r>
            <a:r>
              <a:rPr lang="en-US" dirty="0" err="1">
                <a:cs typeface="Calibri"/>
              </a:rPr>
              <a:t>mellemled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cs typeface="Calibri"/>
              </a:rPr>
              <a:t>Konkurrence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medarbejdere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imellem</a:t>
            </a:r>
          </a:p>
        </p:txBody>
      </p:sp>
    </p:spTree>
    <p:extLst>
      <p:ext uri="{BB962C8B-B14F-4D97-AF65-F5344CB8AC3E}">
        <p14:creationId xmlns:p14="http://schemas.microsoft.com/office/powerpoint/2010/main" val="3424942676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Kontortema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92</cp:revision>
  <dcterms:created xsi:type="dcterms:W3CDTF">2024-01-04T10:52:49Z</dcterms:created>
  <dcterms:modified xsi:type="dcterms:W3CDTF">2024-01-04T13:04:10Z</dcterms:modified>
</cp:coreProperties>
</file>