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2" r:id="rId2"/>
    <p:sldId id="257" r:id="rId3"/>
    <p:sldId id="258" r:id="rId4"/>
    <p:sldId id="264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8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8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7" name="Freeform: Shape 9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9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9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9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9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9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9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04" name="Freeform: Shape 9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10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10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10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10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10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10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7" name="Picture 76" descr="Paint splash on a white background">
            <a:extLst>
              <a:ext uri="{FF2B5EF4-FFF2-40B4-BE49-F238E27FC236}">
                <a16:creationId xmlns:a16="http://schemas.microsoft.com/office/drawing/2014/main" id="{D3FEC633-6E8C-4BDD-8D63-AB6A86792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B9D2C-B616-41A7-B695-85F34D18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36" y="1744821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dirty="0">
                <a:solidFill>
                  <a:srgbClr val="FFFFFF"/>
                </a:solidFill>
              </a:rPr>
              <a:t>Project </a:t>
            </a:r>
            <a:r>
              <a:rPr lang="pl-PL" sz="5400" dirty="0" err="1">
                <a:solidFill>
                  <a:srgbClr val="FFFFFF"/>
                </a:solidFill>
              </a:rPr>
              <a:t>Social</a:t>
            </a:r>
            <a:r>
              <a:rPr lang="pl-PL" sz="5400" dirty="0">
                <a:solidFill>
                  <a:srgbClr val="FFFFFF"/>
                </a:solidFill>
              </a:rPr>
              <a:t> </a:t>
            </a:r>
            <a:r>
              <a:rPr lang="pl-PL" sz="5400" dirty="0" err="1">
                <a:solidFill>
                  <a:srgbClr val="FFFFFF"/>
                </a:solidFill>
              </a:rPr>
              <a:t>Distancing</a:t>
            </a:r>
            <a:r>
              <a:rPr lang="pl-PL" sz="5400" dirty="0">
                <a:solidFill>
                  <a:srgbClr val="FFFFFF"/>
                </a:solidFill>
              </a:rPr>
              <a:t> Simulator 2020</a:t>
            </a:r>
            <a:br>
              <a:rPr lang="pl-PL" sz="5400" dirty="0">
                <a:solidFill>
                  <a:srgbClr val="FFFFFF"/>
                </a:solidFill>
              </a:rPr>
            </a:br>
            <a:r>
              <a:rPr lang="pl-PL" sz="4000" u="sng" dirty="0" err="1">
                <a:solidFill>
                  <a:srgbClr val="FFFFFF"/>
                </a:solidFill>
              </a:rPr>
              <a:t>Group</a:t>
            </a:r>
            <a:r>
              <a:rPr lang="pl-PL" sz="4000" u="sng" dirty="0">
                <a:solidFill>
                  <a:srgbClr val="FFFFFF"/>
                </a:solidFill>
              </a:rPr>
              <a:t> IT1A</a:t>
            </a:r>
            <a:endParaRPr lang="en-US" sz="40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4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115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116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117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118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119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120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7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24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127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128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130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131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915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1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5CC939-E602-4948-838B-46BFA1B4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pl-PL" dirty="0" err="1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F21A-49FC-4A9C-AA9B-C2BCBCB6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5" y="2384474"/>
            <a:ext cx="5243845" cy="3728613"/>
          </a:xfrm>
        </p:spPr>
        <p:txBody>
          <a:bodyPr>
            <a:normAutofit/>
          </a:bodyPr>
          <a:lstStyle/>
          <a:p>
            <a:r>
              <a:rPr lang="pl-PL" sz="1800" dirty="0"/>
              <a:t>Chris </a:t>
            </a:r>
            <a:r>
              <a:rPr lang="pl-PL" sz="1800" dirty="0" err="1"/>
              <a:t>Takacs</a:t>
            </a:r>
            <a:r>
              <a:rPr lang="pl-PL" sz="1800" dirty="0"/>
              <a:t> / </a:t>
            </a:r>
            <a:r>
              <a:rPr lang="pl-PL" sz="1800" dirty="0" err="1"/>
              <a:t>Back</a:t>
            </a:r>
            <a:r>
              <a:rPr lang="pl-PL" sz="1800" dirty="0"/>
              <a:t>-end developer</a:t>
            </a:r>
          </a:p>
          <a:p>
            <a:r>
              <a:rPr lang="pl-PL" sz="1800" dirty="0"/>
              <a:t>Steffen </a:t>
            </a:r>
            <a:r>
              <a:rPr lang="pl-PL" sz="1800" dirty="0" err="1"/>
              <a:t>Tourbier</a:t>
            </a:r>
            <a:r>
              <a:rPr lang="pl-PL" sz="1800" dirty="0"/>
              <a:t> / </a:t>
            </a:r>
            <a:r>
              <a:rPr lang="pl-PL" sz="1800" dirty="0" err="1"/>
              <a:t>Back</a:t>
            </a:r>
            <a:r>
              <a:rPr lang="pl-PL" sz="1800" dirty="0"/>
              <a:t>-end developer</a:t>
            </a:r>
          </a:p>
          <a:p>
            <a:r>
              <a:rPr lang="pl-PL" sz="1800" dirty="0"/>
              <a:t>Robin Michael </a:t>
            </a:r>
            <a:r>
              <a:rPr lang="pl-PL" sz="1800" dirty="0" err="1"/>
              <a:t>Visser</a:t>
            </a:r>
            <a:r>
              <a:rPr lang="pl-PL" sz="1800" dirty="0"/>
              <a:t> / Front-end developer</a:t>
            </a:r>
          </a:p>
          <a:p>
            <a:r>
              <a:rPr lang="pl-PL" sz="1800" dirty="0" err="1"/>
              <a:t>Pepe</a:t>
            </a:r>
            <a:r>
              <a:rPr lang="pl-PL" sz="1800" dirty="0"/>
              <a:t> </a:t>
            </a:r>
            <a:r>
              <a:rPr lang="pl-PL" sz="1800" dirty="0" err="1"/>
              <a:t>Loperena</a:t>
            </a:r>
            <a:r>
              <a:rPr lang="pl-PL" sz="1800" dirty="0"/>
              <a:t> </a:t>
            </a:r>
            <a:r>
              <a:rPr lang="pl-PL" sz="1800" dirty="0" err="1"/>
              <a:t>Monzon</a:t>
            </a:r>
            <a:r>
              <a:rPr lang="pl-PL" sz="1800" dirty="0"/>
              <a:t> / Front-end developer</a:t>
            </a:r>
          </a:p>
          <a:p>
            <a:r>
              <a:rPr lang="pl-PL" sz="1800" dirty="0"/>
              <a:t>Artem Yerzakovich / Front-end developer</a:t>
            </a:r>
          </a:p>
          <a:p>
            <a:r>
              <a:rPr lang="pl-PL" sz="1800" dirty="0"/>
              <a:t>Marek </a:t>
            </a:r>
            <a:r>
              <a:rPr lang="pl-PL" sz="1800" dirty="0" err="1"/>
              <a:t>Stryjenski</a:t>
            </a:r>
            <a:r>
              <a:rPr lang="pl-PL" sz="1800" dirty="0"/>
              <a:t> / Front-end developer</a:t>
            </a:r>
            <a:endParaRPr lang="en-GB" sz="1800" dirty="0"/>
          </a:p>
        </p:txBody>
      </p:sp>
      <p:pic>
        <p:nvPicPr>
          <p:cNvPr id="34" name="Picture 33" descr="Stack of magazines on table">
            <a:extLst>
              <a:ext uri="{FF2B5EF4-FFF2-40B4-BE49-F238E27FC236}">
                <a16:creationId xmlns:a16="http://schemas.microsoft.com/office/drawing/2014/main" id="{87C42519-2A68-4EC4-9FEF-907109F1B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0" r="19849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81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2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8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4C8946-BFC4-493A-A4EE-6C78DC6F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r>
              <a:rPr lang="en-US" dirty="0" err="1"/>
              <a:t>Overwiev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BD51-A260-4A9F-8775-6314D27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</p:spPr>
        <p:txBody>
          <a:bodyPr>
            <a:normAutofit/>
          </a:bodyPr>
          <a:lstStyle/>
          <a:p>
            <a:r>
              <a:rPr lang="en-US" sz="1800" dirty="0"/>
              <a:t>What is project </a:t>
            </a:r>
            <a:r>
              <a:rPr lang="en-US" sz="1800" dirty="0">
                <a:solidFill>
                  <a:schemeClr val="tx1"/>
                </a:solidFill>
              </a:rPr>
              <a:t>Social Distancing Simulator 2020</a:t>
            </a:r>
          </a:p>
          <a:p>
            <a:r>
              <a:rPr lang="en-US" sz="1800" dirty="0">
                <a:solidFill>
                  <a:schemeClr val="tx1"/>
                </a:solidFill>
              </a:rPr>
              <a:t>Development</a:t>
            </a:r>
          </a:p>
          <a:p>
            <a:r>
              <a:rPr lang="en-US" sz="1800" dirty="0">
                <a:solidFill>
                  <a:schemeClr val="tx1"/>
                </a:solidFill>
              </a:rPr>
              <a:t>End results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What went well and what went wrong?</a:t>
            </a:r>
          </a:p>
          <a:p>
            <a:r>
              <a:rPr lang="en-US" sz="1800" dirty="0">
                <a:solidFill>
                  <a:schemeClr val="tx1"/>
                </a:solidFill>
              </a:rPr>
              <a:t>Q&amp;A</a:t>
            </a:r>
          </a:p>
        </p:txBody>
      </p:sp>
      <p:pic>
        <p:nvPicPr>
          <p:cNvPr id="4" name="Picture 3" descr="Stack of magazines on table">
            <a:extLst>
              <a:ext uri="{FF2B5EF4-FFF2-40B4-BE49-F238E27FC236}">
                <a16:creationId xmlns:a16="http://schemas.microsoft.com/office/drawing/2014/main" id="{54A0DC32-AF4B-4368-BAC4-D9FFA0083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468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9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29" name="Rectangle 19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1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2" name="Freeform: Shape 194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3" name="Freeform: Shape 195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96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97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98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99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200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201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62B201-8C07-42E6-949D-3EE028E5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366" y="173259"/>
            <a:ext cx="752067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What is project Social Distancing Simulator 2020?</a:t>
            </a:r>
          </a:p>
        </p:txBody>
      </p:sp>
      <p:pic>
        <p:nvPicPr>
          <p:cNvPr id="1026" name="Picture 2" descr="Should we say “physical” distancing instead of “social” distancing?">
            <a:extLst>
              <a:ext uri="{FF2B5EF4-FFF2-40B4-BE49-F238E27FC236}">
                <a16:creationId xmlns:a16="http://schemas.microsoft.com/office/drawing/2014/main" id="{004AB591-DE5D-41EA-B4A1-5ACE51DA2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0" r="-1" b="5579"/>
          <a:stretch/>
        </p:blipFill>
        <p:spPr bwMode="auto">
          <a:xfrm>
            <a:off x="2651924" y="2396732"/>
            <a:ext cx="6937557" cy="390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1" name="Freeform: Shape 203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2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43" name="Freeform: Shape 206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207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reeform: Shape 208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: Shape 209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: Shape 210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reeform: Shape 211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212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0" name="Freeform: Shape 205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25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2" name="Top left">
            <a:extLst>
              <a:ext uri="{FF2B5EF4-FFF2-40B4-BE49-F238E27FC236}">
                <a16:creationId xmlns:a16="http://schemas.microsoft.com/office/drawing/2014/main" id="{768D6757-43DA-428B-9DD7-6A71B8BCF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D391D4A-CB15-4553-94DC-CF3C4B7A5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8A3FFA-5C1D-4D00-9F94-576B549E8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57C5B19-33F5-4C10-B3CD-0F68DE358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CE206CF-ECF7-464E-AB9A-78B5D40CA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649E775-A3B9-4297-9ABE-290270A01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73BCD4C-546E-4E45-BC66-B781A1242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81F6EA8-1B21-4253-8911-CCEA7A97A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0EA1D1E-735C-497A-8458-F3A06EAEA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7F0574-117D-4953-8435-E8EC7CEA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2" y="744909"/>
            <a:ext cx="4303433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</a:t>
            </a:r>
          </a:p>
        </p:txBody>
      </p:sp>
      <p:grpSp>
        <p:nvGrpSpPr>
          <p:cNvPr id="172" name="Cross">
            <a:extLst>
              <a:ext uri="{FF2B5EF4-FFF2-40B4-BE49-F238E27FC236}">
                <a16:creationId xmlns:a16="http://schemas.microsoft.com/office/drawing/2014/main" id="{BA202D74-C58E-46BB-8671-BBD11C1E4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3649EF0-2F21-4019-A282-6F72261EA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B897FE0-A266-448F-BE13-2EDB83C8E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6" name="Bottom Right">
            <a:extLst>
              <a:ext uri="{FF2B5EF4-FFF2-40B4-BE49-F238E27FC236}">
                <a16:creationId xmlns:a16="http://schemas.microsoft.com/office/drawing/2014/main" id="{75166AAC-C71D-472C-B758-3E41713C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77" name="Graphic 157">
              <a:extLst>
                <a:ext uri="{FF2B5EF4-FFF2-40B4-BE49-F238E27FC236}">
                  <a16:creationId xmlns:a16="http://schemas.microsoft.com/office/drawing/2014/main" id="{7C93CC1D-C85E-4399-BC08-FAAB073C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4221A94-3C62-4CC8-9954-A09C78C25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F3428FC-EE97-4CE7-BA15-452786B19C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11E5D736-5A20-4A51-A4E7-BEDAFE66EE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FAFA600-7C84-497F-AD88-9A067C45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1581E512-DD52-4C30-89C7-F470D0187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008492B-E470-407A-B90A-46312C56B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01F51B6-F24A-4E1F-8A18-A7344E2C49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CCABC59-AE08-4314-9746-495F73440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665108-8228-4255-A7CF-3DB772BE105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83" y="739790"/>
            <a:ext cx="1493312" cy="2602967"/>
          </a:xfrm>
          <a:prstGeom prst="rect">
            <a:avLst/>
          </a:prstGeom>
        </p:spPr>
      </p:pic>
      <p:pic>
        <p:nvPicPr>
          <p:cNvPr id="13" name="Content Placeholder 4" descr="A picture containing light, traffic&#10;&#10;Description automatically generated">
            <a:extLst>
              <a:ext uri="{FF2B5EF4-FFF2-40B4-BE49-F238E27FC236}">
                <a16:creationId xmlns:a16="http://schemas.microsoft.com/office/drawing/2014/main" id="{0CCEC856-FA37-4832-8B96-C254B90D7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021" y="739790"/>
            <a:ext cx="2602967" cy="2602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D30DCE-C8E4-4570-A556-3CA2BB85DE9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556" y="3512589"/>
            <a:ext cx="2602967" cy="2602967"/>
          </a:xfrm>
          <a:prstGeom prst="rect">
            <a:avLst/>
          </a:prstGeom>
        </p:spPr>
      </p:pic>
      <p:pic>
        <p:nvPicPr>
          <p:cNvPr id="7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92A804D-2209-4C2D-993D-404C11F71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70" y="3981584"/>
            <a:ext cx="3109869" cy="16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3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2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323AA-9D74-4C6E-A228-33855A93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End results</a:t>
            </a:r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2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93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Content Placeholder 48" descr="Stack of magazines on table">
            <a:extLst>
              <a:ext uri="{FF2B5EF4-FFF2-40B4-BE49-F238E27FC236}">
                <a16:creationId xmlns:a16="http://schemas.microsoft.com/office/drawing/2014/main" id="{1584AA6F-308B-4E8B-A1DD-18415F2BD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70000"/>
          </a:blip>
          <a:srcRect t="7863" r="-1" b="786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1E260-C3B5-43CB-AEE4-39B0EA2B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went well and what went wrong?</a:t>
            </a:r>
          </a:p>
        </p:txBody>
      </p:sp>
      <p:grpSp>
        <p:nvGrpSpPr>
          <p:cNvPr id="96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9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0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88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030B6243-A374-4BB7-9C7E-3425F879B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580" r="-1" b="2141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54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303BBB-E1F8-47C9-A038-43C75E37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grpSp>
        <p:nvGrpSpPr>
          <p:cNvPr id="74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522032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1D8BCF"/>
      </a:accent1>
      <a:accent2>
        <a:srgbClr val="26B5B0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Project Social Distancing Simulator 2020 Group IT1A</vt:lpstr>
      <vt:lpstr>Introduction</vt:lpstr>
      <vt:lpstr>Overwiev</vt:lpstr>
      <vt:lpstr>What is project Social Distancing Simulator 2020?</vt:lpstr>
      <vt:lpstr>Development</vt:lpstr>
      <vt:lpstr>End results</vt:lpstr>
      <vt:lpstr>What went well and what went wrong?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Social Distancing Simulator 2020</dc:title>
  <dc:creator>Marek Stryjeński</dc:creator>
  <cp:lastModifiedBy>Marek Stryjeński</cp:lastModifiedBy>
  <cp:revision>14</cp:revision>
  <dcterms:created xsi:type="dcterms:W3CDTF">2021-07-05T10:21:14Z</dcterms:created>
  <dcterms:modified xsi:type="dcterms:W3CDTF">2021-07-09T08:17:20Z</dcterms:modified>
</cp:coreProperties>
</file>