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5B931-3CA4-4543-BEDD-91F5A5352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F933B3-A938-4D64-87D9-68F48DD9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4261055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Širokoúhlá obrazovka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Řez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Christian Abraham</dc:creator>
  <cp:lastModifiedBy>Christian Abraham</cp:lastModifiedBy>
  <cp:revision>1</cp:revision>
  <dcterms:created xsi:type="dcterms:W3CDTF">2022-02-09T11:34:43Z</dcterms:created>
  <dcterms:modified xsi:type="dcterms:W3CDTF">2022-02-09T11:35:10Z</dcterms:modified>
</cp:coreProperties>
</file>