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0"/>
  </p:notesMasterIdLst>
  <p:sldIdLst>
    <p:sldId id="276" r:id="rId2"/>
    <p:sldId id="313" r:id="rId3"/>
    <p:sldId id="409" r:id="rId4"/>
    <p:sldId id="388" r:id="rId5"/>
    <p:sldId id="410" r:id="rId6"/>
    <p:sldId id="413" r:id="rId7"/>
    <p:sldId id="411" r:id="rId8"/>
    <p:sldId id="412" r:id="rId9"/>
    <p:sldId id="414" r:id="rId10"/>
    <p:sldId id="415" r:id="rId11"/>
    <p:sldId id="417" r:id="rId12"/>
    <p:sldId id="418" r:id="rId13"/>
    <p:sldId id="416" r:id="rId14"/>
    <p:sldId id="420" r:id="rId15"/>
    <p:sldId id="421" r:id="rId16"/>
    <p:sldId id="422" r:id="rId17"/>
    <p:sldId id="419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76690F-B4A5-E940-BDC3-E9223B661316}">
          <p14:sldIdLst>
            <p14:sldId id="276"/>
            <p14:sldId id="313"/>
            <p14:sldId id="409"/>
            <p14:sldId id="388"/>
            <p14:sldId id="410"/>
            <p14:sldId id="413"/>
            <p14:sldId id="411"/>
            <p14:sldId id="412"/>
            <p14:sldId id="414"/>
            <p14:sldId id="415"/>
            <p14:sldId id="417"/>
            <p14:sldId id="418"/>
            <p14:sldId id="416"/>
            <p14:sldId id="420"/>
            <p14:sldId id="421"/>
            <p14:sldId id="422"/>
            <p14:sldId id="419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66351-7C73-9C43-90B0-0489A0451149}" v="1576" dt="2018-07-09T04:49:4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0"/>
    <p:restoredTop sz="94659"/>
  </p:normalViewPr>
  <p:slideViewPr>
    <p:cSldViewPr snapToGrid="0" snapToObjects="1">
      <p:cViewPr varScale="1">
        <p:scale>
          <a:sx n="72" d="100"/>
          <a:sy n="72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preet Singh" userId="b7615e1f-42ac-4400-8034-6ddacde4db85" providerId="ADAL" clId="{D04D987A-6C9E-914C-A89C-99BE283FD43A}"/>
    <pc:docChg chg="undo redo custSel addSld delSld modSld sldOrd modSection">
      <pc:chgData name="Harpreet Singh" userId="b7615e1f-42ac-4400-8034-6ddacde4db85" providerId="ADAL" clId="{D04D987A-6C9E-914C-A89C-99BE283FD43A}" dt="2018-05-30T12:39:19.915" v="1981" actId="20577"/>
      <pc:docMkLst>
        <pc:docMk/>
      </pc:docMkLst>
      <pc:sldChg chg="modSp">
        <pc:chgData name="Harpreet Singh" userId="b7615e1f-42ac-4400-8034-6ddacde4db85" providerId="ADAL" clId="{D04D987A-6C9E-914C-A89C-99BE283FD43A}" dt="2018-05-30T06:25:07.336" v="1736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D04D987A-6C9E-914C-A89C-99BE283FD43A}" dt="2018-05-30T06:25:07.336" v="1736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">
        <pc:chgData name="Harpreet Singh" userId="b7615e1f-42ac-4400-8034-6ddacde4db85" providerId="ADAL" clId="{D04D987A-6C9E-914C-A89C-99BE283FD43A}" dt="2018-05-30T12:39:19.915" v="1981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D04D987A-6C9E-914C-A89C-99BE283FD43A}" dt="2018-05-30T12:39:19.915" v="1981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D04D987A-6C9E-914C-A89C-99BE283FD43A}" dt="2018-05-30T05:18:44.589" v="67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D04D987A-6C9E-914C-A89C-99BE283FD43A}" dt="2018-05-30T04:49:31.647" v="61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D04D987A-6C9E-914C-A89C-99BE283FD43A}" dt="2018-05-30T05:18:44.589" v="67" actId="20577"/>
          <ac:spMkLst>
            <pc:docMk/>
            <pc:sldMk cId="3183392831" sldId="313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C8066351-7C73-9C43-90B0-0489A0451149}"/>
    <pc:docChg chg="undo redo custSel addSld delSld modSld modSection">
      <pc:chgData name="Harpreet Singh" userId="b7615e1f-42ac-4400-8034-6ddacde4db85" providerId="ADAL" clId="{C8066351-7C73-9C43-90B0-0489A0451149}" dt="2018-07-09T04:49:48.549" v="1564" actId="114"/>
      <pc:docMkLst>
        <pc:docMk/>
      </pc:docMkLst>
      <pc:sldChg chg="modSp">
        <pc:chgData name="Harpreet Singh" userId="b7615e1f-42ac-4400-8034-6ddacde4db85" providerId="ADAL" clId="{C8066351-7C73-9C43-90B0-0489A0451149}" dt="2018-07-09T01:54:56.446" v="10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C8066351-7C73-9C43-90B0-0489A0451149}" dt="2018-07-09T01:54:56.446" v="10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">
        <pc:chgData name="Harpreet Singh" userId="b7615e1f-42ac-4400-8034-6ddacde4db85" providerId="ADAL" clId="{C8066351-7C73-9C43-90B0-0489A0451149}" dt="2018-07-09T04:44:40.853" v="1538" actId="5793"/>
        <pc:sldMkLst>
          <pc:docMk/>
          <pc:sldMk cId="3329721271" sldId="289"/>
        </pc:sldMkLst>
        <pc:spChg chg="mod">
          <ac:chgData name="Harpreet Singh" userId="b7615e1f-42ac-4400-8034-6ddacde4db85" providerId="ADAL" clId="{C8066351-7C73-9C43-90B0-0489A0451149}" dt="2018-07-09T04:44:40.853" v="1538" actId="5793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C8066351-7C73-9C43-90B0-0489A0451149}" dt="2018-07-09T01:58:19.897" v="67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C8066351-7C73-9C43-90B0-0489A0451149}" dt="2018-07-09T01:56:15.867" v="54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1:58:19.897" v="67" actId="20577"/>
          <ac:spMkLst>
            <pc:docMk/>
            <pc:sldMk cId="3183392831" sldId="313"/>
            <ac:spMk id="19459" creationId="{BD6DB74B-4945-0C43-9B17-DFAC8522F49D}"/>
          </ac:spMkLst>
        </pc:spChg>
      </pc:sldChg>
      <pc:sldChg chg="del">
        <pc:chgData name="Harpreet Singh" userId="b7615e1f-42ac-4400-8034-6ddacde4db85" providerId="ADAL" clId="{C8066351-7C73-9C43-90B0-0489A0451149}" dt="2018-07-09T02:15:34.102" v="122" actId="2696"/>
        <pc:sldMkLst>
          <pc:docMk/>
          <pc:sldMk cId="183155332" sldId="367"/>
        </pc:sldMkLst>
      </pc:sldChg>
      <pc:sldChg chg="del">
        <pc:chgData name="Harpreet Singh" userId="b7615e1f-42ac-4400-8034-6ddacde4db85" providerId="ADAL" clId="{C8066351-7C73-9C43-90B0-0489A0451149}" dt="2018-07-09T02:15:34.078" v="120" actId="2696"/>
        <pc:sldMkLst>
          <pc:docMk/>
          <pc:sldMk cId="2822654194" sldId="387"/>
        </pc:sldMkLst>
      </pc:sldChg>
      <pc:sldChg chg="addSp delSp modSp">
        <pc:chgData name="Harpreet Singh" userId="b7615e1f-42ac-4400-8034-6ddacde4db85" providerId="ADAL" clId="{C8066351-7C73-9C43-90B0-0489A0451149}" dt="2018-07-09T02:39:53.110" v="205"/>
        <pc:sldMkLst>
          <pc:docMk/>
          <pc:sldMk cId="1971572566" sldId="388"/>
        </pc:sldMkLst>
        <pc:spChg chg="add del">
          <ac:chgData name="Harpreet Singh" userId="b7615e1f-42ac-4400-8034-6ddacde4db85" providerId="ADAL" clId="{C8066351-7C73-9C43-90B0-0489A0451149}" dt="2018-07-09T02:16:16.109" v="174"/>
          <ac:spMkLst>
            <pc:docMk/>
            <pc:sldMk cId="1971572566" sldId="388"/>
            <ac:spMk id="4" creationId="{556B433D-82B9-2D49-9ED2-098E76BB86F9}"/>
          </ac:spMkLst>
        </pc:spChg>
        <pc:spChg chg="mod">
          <ac:chgData name="Harpreet Singh" userId="b7615e1f-42ac-4400-8034-6ddacde4db85" providerId="ADAL" clId="{C8066351-7C73-9C43-90B0-0489A0451149}" dt="2018-07-09T02:16:08.409" v="171" actId="20577"/>
          <ac:spMkLst>
            <pc:docMk/>
            <pc:sldMk cId="1971572566" sldId="388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2:39:53.110" v="205"/>
          <ac:spMkLst>
            <pc:docMk/>
            <pc:sldMk cId="1971572566" sldId="388"/>
            <ac:spMk id="19459" creationId="{BD6DB74B-4945-0C43-9B17-DFAC8522F49D}"/>
          </ac:spMkLst>
        </pc:spChg>
      </pc:sldChg>
      <pc:sldChg chg="del">
        <pc:chgData name="Harpreet Singh" userId="b7615e1f-42ac-4400-8034-6ddacde4db85" providerId="ADAL" clId="{C8066351-7C73-9C43-90B0-0489A0451149}" dt="2018-07-09T02:15:34.110" v="123" actId="2696"/>
        <pc:sldMkLst>
          <pc:docMk/>
          <pc:sldMk cId="398646276" sldId="389"/>
        </pc:sldMkLst>
      </pc:sldChg>
      <pc:sldChg chg="del">
        <pc:chgData name="Harpreet Singh" userId="b7615e1f-42ac-4400-8034-6ddacde4db85" providerId="ADAL" clId="{C8066351-7C73-9C43-90B0-0489A0451149}" dt="2018-07-09T02:15:34.124" v="124" actId="2696"/>
        <pc:sldMkLst>
          <pc:docMk/>
          <pc:sldMk cId="3213786726" sldId="390"/>
        </pc:sldMkLst>
      </pc:sldChg>
      <pc:sldChg chg="del">
        <pc:chgData name="Harpreet Singh" userId="b7615e1f-42ac-4400-8034-6ddacde4db85" providerId="ADAL" clId="{C8066351-7C73-9C43-90B0-0489A0451149}" dt="2018-07-09T02:15:34.091" v="121" actId="2696"/>
        <pc:sldMkLst>
          <pc:docMk/>
          <pc:sldMk cId="3259420078" sldId="391"/>
        </pc:sldMkLst>
      </pc:sldChg>
      <pc:sldChg chg="del">
        <pc:chgData name="Harpreet Singh" userId="b7615e1f-42ac-4400-8034-6ddacde4db85" providerId="ADAL" clId="{C8066351-7C73-9C43-90B0-0489A0451149}" dt="2018-07-09T02:15:34.141" v="125" actId="2696"/>
        <pc:sldMkLst>
          <pc:docMk/>
          <pc:sldMk cId="1737619017" sldId="392"/>
        </pc:sldMkLst>
      </pc:sldChg>
      <pc:sldChg chg="del">
        <pc:chgData name="Harpreet Singh" userId="b7615e1f-42ac-4400-8034-6ddacde4db85" providerId="ADAL" clId="{C8066351-7C73-9C43-90B0-0489A0451149}" dt="2018-07-09T02:15:34.152" v="126" actId="2696"/>
        <pc:sldMkLst>
          <pc:docMk/>
          <pc:sldMk cId="1013225454" sldId="394"/>
        </pc:sldMkLst>
      </pc:sldChg>
      <pc:sldChg chg="del">
        <pc:chgData name="Harpreet Singh" userId="b7615e1f-42ac-4400-8034-6ddacde4db85" providerId="ADAL" clId="{C8066351-7C73-9C43-90B0-0489A0451149}" dt="2018-07-09T02:15:34.163" v="127" actId="2696"/>
        <pc:sldMkLst>
          <pc:docMk/>
          <pc:sldMk cId="3060355205" sldId="395"/>
        </pc:sldMkLst>
      </pc:sldChg>
      <pc:sldChg chg="del">
        <pc:chgData name="Harpreet Singh" userId="b7615e1f-42ac-4400-8034-6ddacde4db85" providerId="ADAL" clId="{C8066351-7C73-9C43-90B0-0489A0451149}" dt="2018-07-09T02:15:34.176" v="128" actId="2696"/>
        <pc:sldMkLst>
          <pc:docMk/>
          <pc:sldMk cId="1071743771" sldId="396"/>
        </pc:sldMkLst>
      </pc:sldChg>
      <pc:sldChg chg="del">
        <pc:chgData name="Harpreet Singh" userId="b7615e1f-42ac-4400-8034-6ddacde4db85" providerId="ADAL" clId="{C8066351-7C73-9C43-90B0-0489A0451149}" dt="2018-07-09T02:15:34.197" v="129" actId="2696"/>
        <pc:sldMkLst>
          <pc:docMk/>
          <pc:sldMk cId="1076812171" sldId="397"/>
        </pc:sldMkLst>
      </pc:sldChg>
      <pc:sldChg chg="del">
        <pc:chgData name="Harpreet Singh" userId="b7615e1f-42ac-4400-8034-6ddacde4db85" providerId="ADAL" clId="{C8066351-7C73-9C43-90B0-0489A0451149}" dt="2018-07-09T02:15:34.214" v="130" actId="2696"/>
        <pc:sldMkLst>
          <pc:docMk/>
          <pc:sldMk cId="1945078864" sldId="398"/>
        </pc:sldMkLst>
      </pc:sldChg>
      <pc:sldChg chg="del">
        <pc:chgData name="Harpreet Singh" userId="b7615e1f-42ac-4400-8034-6ddacde4db85" providerId="ADAL" clId="{C8066351-7C73-9C43-90B0-0489A0451149}" dt="2018-07-09T02:15:34.223" v="131" actId="2696"/>
        <pc:sldMkLst>
          <pc:docMk/>
          <pc:sldMk cId="1212720707" sldId="399"/>
        </pc:sldMkLst>
      </pc:sldChg>
      <pc:sldChg chg="del">
        <pc:chgData name="Harpreet Singh" userId="b7615e1f-42ac-4400-8034-6ddacde4db85" providerId="ADAL" clId="{C8066351-7C73-9C43-90B0-0489A0451149}" dt="2018-07-09T02:15:34.238" v="132" actId="2696"/>
        <pc:sldMkLst>
          <pc:docMk/>
          <pc:sldMk cId="391404794" sldId="400"/>
        </pc:sldMkLst>
      </pc:sldChg>
      <pc:sldChg chg="del">
        <pc:chgData name="Harpreet Singh" userId="b7615e1f-42ac-4400-8034-6ddacde4db85" providerId="ADAL" clId="{C8066351-7C73-9C43-90B0-0489A0451149}" dt="2018-07-09T02:15:34.249" v="133" actId="2696"/>
        <pc:sldMkLst>
          <pc:docMk/>
          <pc:sldMk cId="3484923438" sldId="401"/>
        </pc:sldMkLst>
      </pc:sldChg>
      <pc:sldChg chg="del">
        <pc:chgData name="Harpreet Singh" userId="b7615e1f-42ac-4400-8034-6ddacde4db85" providerId="ADAL" clId="{C8066351-7C73-9C43-90B0-0489A0451149}" dt="2018-07-09T02:15:34.263" v="134" actId="2696"/>
        <pc:sldMkLst>
          <pc:docMk/>
          <pc:sldMk cId="2858104509" sldId="402"/>
        </pc:sldMkLst>
      </pc:sldChg>
      <pc:sldChg chg="del">
        <pc:chgData name="Harpreet Singh" userId="b7615e1f-42ac-4400-8034-6ddacde4db85" providerId="ADAL" clId="{C8066351-7C73-9C43-90B0-0489A0451149}" dt="2018-07-09T02:15:34.275" v="135" actId="2696"/>
        <pc:sldMkLst>
          <pc:docMk/>
          <pc:sldMk cId="4286100150" sldId="403"/>
        </pc:sldMkLst>
      </pc:sldChg>
      <pc:sldChg chg="del">
        <pc:chgData name="Harpreet Singh" userId="b7615e1f-42ac-4400-8034-6ddacde4db85" providerId="ADAL" clId="{C8066351-7C73-9C43-90B0-0489A0451149}" dt="2018-07-09T02:15:34.286" v="136" actId="2696"/>
        <pc:sldMkLst>
          <pc:docMk/>
          <pc:sldMk cId="2626964218" sldId="404"/>
        </pc:sldMkLst>
      </pc:sldChg>
      <pc:sldChg chg="del">
        <pc:chgData name="Harpreet Singh" userId="b7615e1f-42ac-4400-8034-6ddacde4db85" providerId="ADAL" clId="{C8066351-7C73-9C43-90B0-0489A0451149}" dt="2018-07-09T02:15:34.296" v="137" actId="2696"/>
        <pc:sldMkLst>
          <pc:docMk/>
          <pc:sldMk cId="900861608" sldId="405"/>
        </pc:sldMkLst>
      </pc:sldChg>
      <pc:sldChg chg="del">
        <pc:chgData name="Harpreet Singh" userId="b7615e1f-42ac-4400-8034-6ddacde4db85" providerId="ADAL" clId="{C8066351-7C73-9C43-90B0-0489A0451149}" dt="2018-07-09T02:15:34.306" v="138" actId="2696"/>
        <pc:sldMkLst>
          <pc:docMk/>
          <pc:sldMk cId="2536895469" sldId="406"/>
        </pc:sldMkLst>
      </pc:sldChg>
      <pc:sldChg chg="del">
        <pc:chgData name="Harpreet Singh" userId="b7615e1f-42ac-4400-8034-6ddacde4db85" providerId="ADAL" clId="{C8066351-7C73-9C43-90B0-0489A0451149}" dt="2018-07-09T02:15:34.316" v="139" actId="2696"/>
        <pc:sldMkLst>
          <pc:docMk/>
          <pc:sldMk cId="3549754573" sldId="407"/>
        </pc:sldMkLst>
      </pc:sldChg>
      <pc:sldChg chg="del">
        <pc:chgData name="Harpreet Singh" userId="b7615e1f-42ac-4400-8034-6ddacde4db85" providerId="ADAL" clId="{C8066351-7C73-9C43-90B0-0489A0451149}" dt="2018-07-09T02:15:34.330" v="140" actId="2696"/>
        <pc:sldMkLst>
          <pc:docMk/>
          <pc:sldMk cId="3679190822" sldId="408"/>
        </pc:sldMkLst>
      </pc:sldChg>
      <pc:sldChg chg="modSp add">
        <pc:chgData name="Harpreet Singh" userId="b7615e1f-42ac-4400-8034-6ddacde4db85" providerId="ADAL" clId="{C8066351-7C73-9C43-90B0-0489A0451149}" dt="2018-07-09T02:02:26.007" v="119" actId="20577"/>
        <pc:sldMkLst>
          <pc:docMk/>
          <pc:sldMk cId="659361713" sldId="409"/>
        </pc:sldMkLst>
        <pc:spChg chg="mod">
          <ac:chgData name="Harpreet Singh" userId="b7615e1f-42ac-4400-8034-6ddacde4db85" providerId="ADAL" clId="{C8066351-7C73-9C43-90B0-0489A0451149}" dt="2018-07-09T01:58:50.376" v="97" actId="20577"/>
          <ac:spMkLst>
            <pc:docMk/>
            <pc:sldMk cId="659361713" sldId="409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2:02:26.007" v="119" actId="20577"/>
          <ac:spMkLst>
            <pc:docMk/>
            <pc:sldMk cId="659361713" sldId="409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8066351-7C73-9C43-90B0-0489A0451149}" dt="2018-07-09T02:45:48.636" v="242" actId="20577"/>
        <pc:sldMkLst>
          <pc:docMk/>
          <pc:sldMk cId="2863958564" sldId="410"/>
        </pc:sldMkLst>
        <pc:spChg chg="mod">
          <ac:chgData name="Harpreet Singh" userId="b7615e1f-42ac-4400-8034-6ddacde4db85" providerId="ADAL" clId="{C8066351-7C73-9C43-90B0-0489A0451149}" dt="2018-07-09T02:39:18.578" v="179"/>
          <ac:spMkLst>
            <pc:docMk/>
            <pc:sldMk cId="2863958564" sldId="410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2:45:48.636" v="242" actId="20577"/>
          <ac:spMkLst>
            <pc:docMk/>
            <pc:sldMk cId="2863958564" sldId="410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8066351-7C73-9C43-90B0-0489A0451149}" dt="2018-07-09T02:47:56.628" v="261" actId="20577"/>
        <pc:sldMkLst>
          <pc:docMk/>
          <pc:sldMk cId="832476475" sldId="411"/>
        </pc:sldMkLst>
        <pc:spChg chg="mod">
          <ac:chgData name="Harpreet Singh" userId="b7615e1f-42ac-4400-8034-6ddacde4db85" providerId="ADAL" clId="{C8066351-7C73-9C43-90B0-0489A0451149}" dt="2018-07-09T02:46:08.951" v="245" actId="20577"/>
          <ac:spMkLst>
            <pc:docMk/>
            <pc:sldMk cId="832476475" sldId="411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2:47:56.628" v="261" actId="20577"/>
          <ac:spMkLst>
            <pc:docMk/>
            <pc:sldMk cId="832476475" sldId="411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8066351-7C73-9C43-90B0-0489A0451149}" dt="2018-07-09T02:50:08.899" v="304" actId="20577"/>
        <pc:sldMkLst>
          <pc:docMk/>
          <pc:sldMk cId="3658804217" sldId="412"/>
        </pc:sldMkLst>
        <pc:spChg chg="mod">
          <ac:chgData name="Harpreet Singh" userId="b7615e1f-42ac-4400-8034-6ddacde4db85" providerId="ADAL" clId="{C8066351-7C73-9C43-90B0-0489A0451149}" dt="2018-07-09T02:48:44.727" v="268" actId="20577"/>
          <ac:spMkLst>
            <pc:docMk/>
            <pc:sldMk cId="3658804217" sldId="412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2:50:08.899" v="304" actId="20577"/>
          <ac:spMkLst>
            <pc:docMk/>
            <pc:sldMk cId="3658804217" sldId="412"/>
            <ac:spMk id="19459" creationId="{BD6DB74B-4945-0C43-9B17-DFAC8522F49D}"/>
          </ac:spMkLst>
        </pc:spChg>
      </pc:sldChg>
      <pc:sldChg chg="addSp modSp add">
        <pc:chgData name="Harpreet Singh" userId="b7615e1f-42ac-4400-8034-6ddacde4db85" providerId="ADAL" clId="{C8066351-7C73-9C43-90B0-0489A0451149}" dt="2018-07-09T02:54:05.150" v="473" actId="115"/>
        <pc:sldMkLst>
          <pc:docMk/>
          <pc:sldMk cId="106542400" sldId="413"/>
        </pc:sldMkLst>
        <pc:spChg chg="add mod">
          <ac:chgData name="Harpreet Singh" userId="b7615e1f-42ac-4400-8034-6ddacde4db85" providerId="ADAL" clId="{C8066351-7C73-9C43-90B0-0489A0451149}" dt="2018-07-09T02:53:42.187" v="463" actId="20577"/>
          <ac:spMkLst>
            <pc:docMk/>
            <pc:sldMk cId="106542400" sldId="413"/>
            <ac:spMk id="4" creationId="{8CAE3D8A-2B9E-534C-B224-9EA9B4FAAF59}"/>
          </ac:spMkLst>
        </pc:spChg>
        <pc:spChg chg="mod">
          <ac:chgData name="Harpreet Singh" userId="b7615e1f-42ac-4400-8034-6ddacde4db85" providerId="ADAL" clId="{C8066351-7C73-9C43-90B0-0489A0451149}" dt="2018-07-09T02:54:05.150" v="473" actId="115"/>
          <ac:spMkLst>
            <pc:docMk/>
            <pc:sldMk cId="106542400" sldId="413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8066351-7C73-9C43-90B0-0489A0451149}" dt="2018-07-09T03:08:49.471" v="558" actId="20577"/>
        <pc:sldMkLst>
          <pc:docMk/>
          <pc:sldMk cId="3609014485" sldId="414"/>
        </pc:sldMkLst>
        <pc:spChg chg="mod">
          <ac:chgData name="Harpreet Singh" userId="b7615e1f-42ac-4400-8034-6ddacde4db85" providerId="ADAL" clId="{C8066351-7C73-9C43-90B0-0489A0451149}" dt="2018-07-09T03:07:34.169" v="479" actId="20577"/>
          <ac:spMkLst>
            <pc:docMk/>
            <pc:sldMk cId="3609014485" sldId="414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3:08:49.471" v="558" actId="20577"/>
          <ac:spMkLst>
            <pc:docMk/>
            <pc:sldMk cId="3609014485" sldId="414"/>
            <ac:spMk id="19459" creationId="{BD6DB74B-4945-0C43-9B17-DFAC8522F49D}"/>
          </ac:spMkLst>
        </pc:spChg>
      </pc:sldChg>
      <pc:sldChg chg="addSp delSp modSp add">
        <pc:chgData name="Harpreet Singh" userId="b7615e1f-42ac-4400-8034-6ddacde4db85" providerId="ADAL" clId="{C8066351-7C73-9C43-90B0-0489A0451149}" dt="2018-07-09T03:54:58.023" v="1211" actId="113"/>
        <pc:sldMkLst>
          <pc:docMk/>
          <pc:sldMk cId="658340791" sldId="415"/>
        </pc:sldMkLst>
        <pc:spChg chg="add del mod">
          <ac:chgData name="Harpreet Singh" userId="b7615e1f-42ac-4400-8034-6ddacde4db85" providerId="ADAL" clId="{C8066351-7C73-9C43-90B0-0489A0451149}" dt="2018-07-09T03:13:40.910" v="692"/>
          <ac:spMkLst>
            <pc:docMk/>
            <pc:sldMk cId="658340791" sldId="415"/>
            <ac:spMk id="2" creationId="{8E9FABDB-B174-994F-911D-1F1177086AA8}"/>
          </ac:spMkLst>
        </pc:spChg>
        <pc:spChg chg="add del">
          <ac:chgData name="Harpreet Singh" userId="b7615e1f-42ac-4400-8034-6ddacde4db85" providerId="ADAL" clId="{C8066351-7C73-9C43-90B0-0489A0451149}" dt="2018-07-09T03:13:45.580" v="694"/>
          <ac:spMkLst>
            <pc:docMk/>
            <pc:sldMk cId="658340791" sldId="415"/>
            <ac:spMk id="5" creationId="{931D26A7-52D4-DC46-AE22-533E49444697}"/>
          </ac:spMkLst>
        </pc:spChg>
        <pc:spChg chg="add del mod">
          <ac:chgData name="Harpreet Singh" userId="b7615e1f-42ac-4400-8034-6ddacde4db85" providerId="ADAL" clId="{C8066351-7C73-9C43-90B0-0489A0451149}" dt="2018-07-09T03:14:07.692" v="729"/>
          <ac:spMkLst>
            <pc:docMk/>
            <pc:sldMk cId="658340791" sldId="415"/>
            <ac:spMk id="6" creationId="{372730FD-E118-754E-8379-CF3F3C648566}"/>
          </ac:spMkLst>
        </pc:spChg>
        <pc:spChg chg="add mod">
          <ac:chgData name="Harpreet Singh" userId="b7615e1f-42ac-4400-8034-6ddacde4db85" providerId="ADAL" clId="{C8066351-7C73-9C43-90B0-0489A0451149}" dt="2018-07-09T03:14:32.607" v="747" actId="1076"/>
          <ac:spMkLst>
            <pc:docMk/>
            <pc:sldMk cId="658340791" sldId="415"/>
            <ac:spMk id="7" creationId="{2D56E454-A9DB-4E44-8DAF-453A3823C625}"/>
          </ac:spMkLst>
        </pc:spChg>
        <pc:spChg chg="mod">
          <ac:chgData name="Harpreet Singh" userId="b7615e1f-42ac-4400-8034-6ddacde4db85" providerId="ADAL" clId="{C8066351-7C73-9C43-90B0-0489A0451149}" dt="2018-07-09T03:10:42.966" v="581" actId="20577"/>
          <ac:spMkLst>
            <pc:docMk/>
            <pc:sldMk cId="658340791" sldId="415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3:54:58.023" v="1211" actId="113"/>
          <ac:spMkLst>
            <pc:docMk/>
            <pc:sldMk cId="658340791" sldId="415"/>
            <ac:spMk id="19459" creationId="{BD6DB74B-4945-0C43-9B17-DFAC8522F49D}"/>
          </ac:spMkLst>
        </pc:spChg>
      </pc:sldChg>
      <pc:sldChg chg="delSp modSp add">
        <pc:chgData name="Harpreet Singh" userId="b7615e1f-42ac-4400-8034-6ddacde4db85" providerId="ADAL" clId="{C8066351-7C73-9C43-90B0-0489A0451149}" dt="2018-07-09T04:31:54.149" v="1404" actId="20577"/>
        <pc:sldMkLst>
          <pc:docMk/>
          <pc:sldMk cId="2556088415" sldId="416"/>
        </pc:sldMkLst>
        <pc:spChg chg="del">
          <ac:chgData name="Harpreet Singh" userId="b7615e1f-42ac-4400-8034-6ddacde4db85" providerId="ADAL" clId="{C8066351-7C73-9C43-90B0-0489A0451149}" dt="2018-07-09T03:18:26.467" v="959" actId="478"/>
          <ac:spMkLst>
            <pc:docMk/>
            <pc:sldMk cId="2556088415" sldId="416"/>
            <ac:spMk id="7" creationId="{2D56E454-A9DB-4E44-8DAF-453A3823C625}"/>
          </ac:spMkLst>
        </pc:spChg>
        <pc:spChg chg="mod">
          <ac:chgData name="Harpreet Singh" userId="b7615e1f-42ac-4400-8034-6ddacde4db85" providerId="ADAL" clId="{C8066351-7C73-9C43-90B0-0489A0451149}" dt="2018-07-09T04:30:49.510" v="1366" actId="20577"/>
          <ac:spMkLst>
            <pc:docMk/>
            <pc:sldMk cId="2556088415" sldId="416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4:31:54.149" v="1404" actId="20577"/>
          <ac:spMkLst>
            <pc:docMk/>
            <pc:sldMk cId="2556088415" sldId="416"/>
            <ac:spMk id="19459" creationId="{BD6DB74B-4945-0C43-9B17-DFAC8522F49D}"/>
          </ac:spMkLst>
        </pc:spChg>
      </pc:sldChg>
      <pc:sldChg chg="delSp modSp add">
        <pc:chgData name="Harpreet Singh" userId="b7615e1f-42ac-4400-8034-6ddacde4db85" providerId="ADAL" clId="{C8066351-7C73-9C43-90B0-0489A0451149}" dt="2018-07-09T03:48:47.229" v="1149" actId="113"/>
        <pc:sldMkLst>
          <pc:docMk/>
          <pc:sldMk cId="1632445374" sldId="417"/>
        </pc:sldMkLst>
        <pc:spChg chg="del">
          <ac:chgData name="Harpreet Singh" userId="b7615e1f-42ac-4400-8034-6ddacde4db85" providerId="ADAL" clId="{C8066351-7C73-9C43-90B0-0489A0451149}" dt="2018-07-09T03:46:47.277" v="1054" actId="478"/>
          <ac:spMkLst>
            <pc:docMk/>
            <pc:sldMk cId="1632445374" sldId="417"/>
            <ac:spMk id="7" creationId="{2D56E454-A9DB-4E44-8DAF-453A3823C625}"/>
          </ac:spMkLst>
        </pc:spChg>
        <pc:spChg chg="mod">
          <ac:chgData name="Harpreet Singh" userId="b7615e1f-42ac-4400-8034-6ddacde4db85" providerId="ADAL" clId="{C8066351-7C73-9C43-90B0-0489A0451149}" dt="2018-07-09T03:46:24.585" v="1040"/>
          <ac:spMkLst>
            <pc:docMk/>
            <pc:sldMk cId="1632445374" sldId="417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3:48:47.229" v="1149" actId="113"/>
          <ac:spMkLst>
            <pc:docMk/>
            <pc:sldMk cId="1632445374" sldId="417"/>
            <ac:spMk id="19459" creationId="{BD6DB74B-4945-0C43-9B17-DFAC8522F49D}"/>
          </ac:spMkLst>
        </pc:spChg>
      </pc:sldChg>
      <pc:sldChg chg="delSp modSp add">
        <pc:chgData name="Harpreet Singh" userId="b7615e1f-42ac-4400-8034-6ddacde4db85" providerId="ADAL" clId="{C8066351-7C73-9C43-90B0-0489A0451149}" dt="2018-07-09T03:49:45.798" v="1206" actId="20577"/>
        <pc:sldMkLst>
          <pc:docMk/>
          <pc:sldMk cId="4128208798" sldId="418"/>
        </pc:sldMkLst>
        <pc:spChg chg="del">
          <ac:chgData name="Harpreet Singh" userId="b7615e1f-42ac-4400-8034-6ddacde4db85" providerId="ADAL" clId="{C8066351-7C73-9C43-90B0-0489A0451149}" dt="2018-07-09T03:46:50.073" v="1055" actId="478"/>
          <ac:spMkLst>
            <pc:docMk/>
            <pc:sldMk cId="4128208798" sldId="418"/>
            <ac:spMk id="7" creationId="{2D56E454-A9DB-4E44-8DAF-453A3823C625}"/>
          </ac:spMkLst>
        </pc:spChg>
        <pc:spChg chg="mod">
          <ac:chgData name="Harpreet Singh" userId="b7615e1f-42ac-4400-8034-6ddacde4db85" providerId="ADAL" clId="{C8066351-7C73-9C43-90B0-0489A0451149}" dt="2018-07-09T03:46:34.538" v="1049" actId="20577"/>
          <ac:spMkLst>
            <pc:docMk/>
            <pc:sldMk cId="4128208798" sldId="418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3:49:45.798" v="1206" actId="20577"/>
          <ac:spMkLst>
            <pc:docMk/>
            <pc:sldMk cId="4128208798" sldId="418"/>
            <ac:spMk id="19459" creationId="{BD6DB74B-4945-0C43-9B17-DFAC8522F49D}"/>
          </ac:spMkLst>
        </pc:spChg>
      </pc:sldChg>
      <pc:sldChg chg="add">
        <pc:chgData name="Harpreet Singh" userId="b7615e1f-42ac-4400-8034-6ddacde4db85" providerId="ADAL" clId="{C8066351-7C73-9C43-90B0-0489A0451149}" dt="2018-07-09T04:22:52.478" v="1212"/>
        <pc:sldMkLst>
          <pc:docMk/>
          <pc:sldMk cId="205519157" sldId="419"/>
        </pc:sldMkLst>
      </pc:sldChg>
      <pc:sldChg chg="modSp add">
        <pc:chgData name="Harpreet Singh" userId="b7615e1f-42ac-4400-8034-6ddacde4db85" providerId="ADAL" clId="{C8066351-7C73-9C43-90B0-0489A0451149}" dt="2018-07-09T04:49:48.549" v="1564" actId="114"/>
        <pc:sldMkLst>
          <pc:docMk/>
          <pc:sldMk cId="3938931561" sldId="420"/>
        </pc:sldMkLst>
        <pc:spChg chg="mod">
          <ac:chgData name="Harpreet Singh" userId="b7615e1f-42ac-4400-8034-6ddacde4db85" providerId="ADAL" clId="{C8066351-7C73-9C43-90B0-0489A0451149}" dt="2018-07-09T04:49:48.549" v="1564" actId="114"/>
          <ac:spMkLst>
            <pc:docMk/>
            <pc:sldMk cId="3938931561" sldId="420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8066351-7C73-9C43-90B0-0489A0451149}" dt="2018-07-09T04:42:27.981" v="1488" actId="20577"/>
        <pc:sldMkLst>
          <pc:docMk/>
          <pc:sldMk cId="1847206859" sldId="421"/>
        </pc:sldMkLst>
        <pc:spChg chg="mod">
          <ac:chgData name="Harpreet Singh" userId="b7615e1f-42ac-4400-8034-6ddacde4db85" providerId="ADAL" clId="{C8066351-7C73-9C43-90B0-0489A0451149}" dt="2018-07-09T04:40:59.138" v="1436" actId="20577"/>
          <ac:spMkLst>
            <pc:docMk/>
            <pc:sldMk cId="1847206859" sldId="421"/>
            <ac:spMk id="19458" creationId="{8A1DA425-E527-C149-B644-CAFF17856CEE}"/>
          </ac:spMkLst>
        </pc:spChg>
        <pc:spChg chg="mod">
          <ac:chgData name="Harpreet Singh" userId="b7615e1f-42ac-4400-8034-6ddacde4db85" providerId="ADAL" clId="{C8066351-7C73-9C43-90B0-0489A0451149}" dt="2018-07-09T04:42:27.981" v="1488" actId="20577"/>
          <ac:spMkLst>
            <pc:docMk/>
            <pc:sldMk cId="1847206859" sldId="421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8066351-7C73-9C43-90B0-0489A0451149}" dt="2018-07-09T04:42:54.086" v="1490"/>
        <pc:sldMkLst>
          <pc:docMk/>
          <pc:sldMk cId="170251786" sldId="422"/>
        </pc:sldMkLst>
        <pc:spChg chg="mod">
          <ac:chgData name="Harpreet Singh" userId="b7615e1f-42ac-4400-8034-6ddacde4db85" providerId="ADAL" clId="{C8066351-7C73-9C43-90B0-0489A0451149}" dt="2018-07-09T04:42:54.086" v="1490"/>
          <ac:spMkLst>
            <pc:docMk/>
            <pc:sldMk cId="170251786" sldId="422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78BF5B31-F5B9-B545-A450-EC3B6656E094}"/>
    <pc:docChg chg="undo redo custSel addSld delSld modSld sldOrd modSection">
      <pc:chgData name="Harpreet Singh" userId="b7615e1f-42ac-4400-8034-6ddacde4db85" providerId="ADAL" clId="{78BF5B31-F5B9-B545-A450-EC3B6656E094}" dt="2018-06-01T03:33:33.133" v="1946" actId="20577"/>
      <pc:docMkLst>
        <pc:docMk/>
      </pc:docMkLst>
      <pc:sldChg chg="modSp">
        <pc:chgData name="Harpreet Singh" userId="b7615e1f-42ac-4400-8034-6ddacde4db85" providerId="ADAL" clId="{78BF5B31-F5B9-B545-A450-EC3B6656E094}" dt="2018-06-01T03:31:23.584" v="1943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78BF5B31-F5B9-B545-A450-EC3B6656E094}" dt="2018-06-01T03:31:23.584" v="1943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">
        <pc:chgData name="Harpreet Singh" userId="b7615e1f-42ac-4400-8034-6ddacde4db85" providerId="ADAL" clId="{78BF5B31-F5B9-B545-A450-EC3B6656E094}" dt="2018-06-01T03:33:33.133" v="1946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78BF5B31-F5B9-B545-A450-EC3B6656E094}" dt="2018-06-01T03:33:33.133" v="1946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78BF5B31-F5B9-B545-A450-EC3B6656E094}" dt="2018-06-01T02:19:46.892" v="777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78BF5B31-F5B9-B545-A450-EC3B6656E094}" dt="2018-06-01T01:18:12.400" v="87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78BF5B31-F5B9-B545-A450-EC3B6656E094}" dt="2018-06-01T02:19:46.892" v="777" actId="20577"/>
          <ac:spMkLst>
            <pc:docMk/>
            <pc:sldMk cId="3183392831" sldId="313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14F0020F-ABE5-9F47-919D-3561A6E2023B}"/>
    <pc:docChg chg="undo redo custSel addSld delSld modSld sldOrd modMainMaster delSection">
      <pc:chgData name="Harpreet Singh" userId="b7615e1f-42ac-4400-8034-6ddacde4db85" providerId="ADAL" clId="{14F0020F-ABE5-9F47-919D-3561A6E2023B}" dt="2018-05-29T05:57:12.256" v="4856" actId="20577"/>
      <pc:docMkLst>
        <pc:docMk/>
      </pc:docMkLst>
      <pc:sldChg chg="addSp delSp modSp add mod setBg setClrOvrMap">
        <pc:chgData name="Harpreet Singh" userId="b7615e1f-42ac-4400-8034-6ddacde4db85" providerId="ADAL" clId="{14F0020F-ABE5-9F47-919D-3561A6E2023B}" dt="2018-05-29T05:57:12.256" v="4856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14F0020F-ABE5-9F47-919D-3561A6E2023B}" dt="2018-05-29T05:57:12.256" v="4856" actId="20577"/>
          <ac:spMkLst>
            <pc:docMk/>
            <pc:sldMk cId="4098965065" sldId="276"/>
            <ac:spMk id="5" creationId="{9E336FC6-603B-5E46-AC77-04233F9076FF}"/>
          </ac:spMkLst>
        </pc:spChg>
        <pc:spChg chg="add del">
          <ac:chgData name="Harpreet Singh" userId="b7615e1f-42ac-4400-8034-6ddacde4db85" providerId="ADAL" clId="{14F0020F-ABE5-9F47-919D-3561A6E2023B}" dt="2018-05-28T04:54:11.626" v="1254" actId="26606"/>
          <ac:spMkLst>
            <pc:docMk/>
            <pc:sldMk cId="4098965065" sldId="276"/>
            <ac:spMk id="72" creationId="{EA67B5B4-3A24-436E-B663-1B2EBFF8A0CD}"/>
          </ac:spMkLst>
        </pc:spChg>
        <pc:spChg chg="add del">
          <ac:chgData name="Harpreet Singh" userId="b7615e1f-42ac-4400-8034-6ddacde4db85" providerId="ADAL" clId="{14F0020F-ABE5-9F47-919D-3561A6E2023B}" dt="2018-05-28T04:54:11.626" v="1254" actId="26606"/>
          <ac:spMkLst>
            <pc:docMk/>
            <pc:sldMk cId="4098965065" sldId="276"/>
            <ac:spMk id="74" creationId="{987FDF89-C993-41F4-A1B8-DBAFF16008A9}"/>
          </ac:spMkLst>
        </pc:spChg>
        <pc:spChg chg="add del">
          <ac:chgData name="Harpreet Singh" userId="b7615e1f-42ac-4400-8034-6ddacde4db85" providerId="ADAL" clId="{14F0020F-ABE5-9F47-919D-3561A6E2023B}" dt="2018-05-28T04:54:11.626" v="1254" actId="26606"/>
          <ac:spMkLst>
            <pc:docMk/>
            <pc:sldMk cId="4098965065" sldId="276"/>
            <ac:spMk id="76" creationId="{64E585EA-75FD-4025-8270-F66A58A15CDA}"/>
          </ac:spMkLst>
        </pc:spChg>
        <pc:spChg chg="mod">
          <ac:chgData name="Harpreet Singh" userId="b7615e1f-42ac-4400-8034-6ddacde4db85" providerId="ADAL" clId="{14F0020F-ABE5-9F47-919D-3561A6E2023B}" dt="2018-05-28T04:56:21.987" v="1268" actId="1076"/>
          <ac:spMkLst>
            <pc:docMk/>
            <pc:sldMk cId="4098965065" sldId="276"/>
            <ac:spMk id="7171" creationId="{E16CF449-61F7-2749-8F1D-F28D24304EC3}"/>
          </ac:spMkLst>
        </pc:spChg>
      </pc:sldChg>
      <pc:sldChg chg="modSp add">
        <pc:chgData name="Harpreet Singh" userId="b7615e1f-42ac-4400-8034-6ddacde4db85" providerId="ADAL" clId="{14F0020F-ABE5-9F47-919D-3561A6E2023B}" dt="2018-05-28T05:39:03.399" v="1757" actId="404"/>
        <pc:sldMkLst>
          <pc:docMk/>
          <pc:sldMk cId="3329721271" sldId="289"/>
        </pc:sldMkLst>
        <pc:spChg chg="mod">
          <ac:chgData name="Harpreet Singh" userId="b7615e1f-42ac-4400-8034-6ddacde4db85" providerId="ADAL" clId="{14F0020F-ABE5-9F47-919D-3561A6E2023B}" dt="2018-05-28T05:37:41.857" v="1711" actId="20577"/>
          <ac:spMkLst>
            <pc:docMk/>
            <pc:sldMk cId="3329721271" sldId="289"/>
            <ac:spMk id="19458" creationId="{8A1DA425-E527-C149-B644-CAFF17856CEE}"/>
          </ac:spMkLst>
        </pc:spChg>
        <pc:spChg chg="mod">
          <ac:chgData name="Harpreet Singh" userId="b7615e1f-42ac-4400-8034-6ddacde4db85" providerId="ADAL" clId="{14F0020F-ABE5-9F47-919D-3561A6E2023B}" dt="2018-05-28T05:39:03.399" v="1757" actId="404"/>
          <ac:spMkLst>
            <pc:docMk/>
            <pc:sldMk cId="3329721271" sldId="289"/>
            <ac:spMk id="19459" creationId="{BD6DB74B-4945-0C43-9B17-DFAC8522F49D}"/>
          </ac:spMkLst>
        </pc:spChg>
      </pc:sldChg>
      <pc:sldChg chg="add">
        <pc:chgData name="Harpreet Singh" userId="b7615e1f-42ac-4400-8034-6ddacde4db85" providerId="ADAL" clId="{14F0020F-ABE5-9F47-919D-3561A6E2023B}" dt="2018-05-29T05:44:31.463" v="4393" actId="20577"/>
        <pc:sldMkLst>
          <pc:docMk/>
          <pc:sldMk cId="3183392831" sldId="313"/>
        </pc:sldMkLst>
      </pc:sldChg>
    </pc:docChg>
  </pc:docChgLst>
  <pc:docChgLst>
    <pc:chgData name="Harpreet Singh" userId="b7615e1f-42ac-4400-8034-6ddacde4db85" providerId="ADAL" clId="{C43B54F8-4FC7-6341-AAAC-D49B3B0D60E0}"/>
    <pc:docChg chg="undo redo custSel addSld delSld modSld sldOrd modSection">
      <pc:chgData name="Harpreet Singh" userId="b7615e1f-42ac-4400-8034-6ddacde4db85" providerId="ADAL" clId="{C43B54F8-4FC7-6341-AAAC-D49B3B0D60E0}" dt="2018-07-06T13:26:20.794" v="3263" actId="20577"/>
      <pc:docMkLst>
        <pc:docMk/>
      </pc:docMkLst>
      <pc:sldChg chg="modSp">
        <pc:chgData name="Harpreet Singh" userId="b7615e1f-42ac-4400-8034-6ddacde4db85" providerId="ADAL" clId="{C43B54F8-4FC7-6341-AAAC-D49B3B0D60E0}" dt="2018-07-06T02:05:42.502" v="10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C43B54F8-4FC7-6341-AAAC-D49B3B0D60E0}" dt="2018-07-06T02:05:42.502" v="10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">
        <pc:chgData name="Harpreet Singh" userId="b7615e1f-42ac-4400-8034-6ddacde4db85" providerId="ADAL" clId="{C43B54F8-4FC7-6341-AAAC-D49B3B0D60E0}" dt="2018-07-06T13:23:52.433" v="3242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C43B54F8-4FC7-6341-AAAC-D49B3B0D60E0}" dt="2018-07-06T13:23:52.433" v="3242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C43B54F8-4FC7-6341-AAAC-D49B3B0D60E0}" dt="2018-07-06T03:00:50.448" v="190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C43B54F8-4FC7-6341-AAAC-D49B3B0D60E0}" dt="2018-07-06T02:07:33.253" v="25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3:00:50.448" v="190" actId="20577"/>
          <ac:spMkLst>
            <pc:docMk/>
            <pc:sldMk cId="3183392831" sldId="313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03:19:08.075" v="1086" actId="20577"/>
        <pc:sldMkLst>
          <pc:docMk/>
          <pc:sldMk cId="1971572566" sldId="388"/>
        </pc:sldMkLst>
        <pc:spChg chg="mod">
          <ac:chgData name="Harpreet Singh" userId="b7615e1f-42ac-4400-8034-6ddacde4db85" providerId="ADAL" clId="{C43B54F8-4FC7-6341-AAAC-D49B3B0D60E0}" dt="2018-07-06T03:19:08.075" v="1086" actId="20577"/>
          <ac:spMkLst>
            <pc:docMk/>
            <pc:sldMk cId="1971572566" sldId="388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C706306F-C129-1244-A3BA-40F3A408ABEA}"/>
    <pc:docChg chg="undo redo custSel addSld delSld modSld sldOrd delSection modSection">
      <pc:chgData name="Harpreet Singh" userId="b7615e1f-42ac-4400-8034-6ddacde4db85" providerId="ADAL" clId="{C706306F-C129-1244-A3BA-40F3A408ABEA}" dt="2018-06-04T04:14:10.957" v="2484" actId="20577"/>
      <pc:docMkLst>
        <pc:docMk/>
      </pc:docMkLst>
      <pc:sldChg chg="modSp">
        <pc:chgData name="Harpreet Singh" userId="b7615e1f-42ac-4400-8034-6ddacde4db85" providerId="ADAL" clId="{C706306F-C129-1244-A3BA-40F3A408ABEA}" dt="2018-06-04T04:13:58.979" v="2481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C706306F-C129-1244-A3BA-40F3A408ABEA}" dt="2018-06-04T04:13:58.979" v="2481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 add del">
        <pc:chgData name="Harpreet Singh" userId="b7615e1f-42ac-4400-8034-6ddacde4db85" providerId="ADAL" clId="{C706306F-C129-1244-A3BA-40F3A408ABEA}" dt="2018-06-04T04:12:40.614" v="2465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C706306F-C129-1244-A3BA-40F3A408ABEA}" dt="2018-06-04T04:12:40.614" v="2465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C706306F-C129-1244-A3BA-40F3A408ABEA}" dt="2018-06-01T17:50:50.532" v="270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C706306F-C129-1244-A3BA-40F3A408ABEA}" dt="2018-06-01T17:44:12.630" v="57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C706306F-C129-1244-A3BA-40F3A408ABEA}" dt="2018-06-01T17:50:50.532" v="270" actId="20577"/>
          <ac:spMkLst>
            <pc:docMk/>
            <pc:sldMk cId="3183392831" sldId="313"/>
            <ac:spMk id="19459" creationId="{BD6DB74B-4945-0C43-9B17-DFAC8522F4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B2CCF-6392-2341-9465-4940AB074509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2E252-2912-424F-8DA9-C554FD3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77DB-0FD5-FF41-B742-A0929009578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preet.singh@johnabbott.qc.c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orm/5.3/userguide/html_single/Hibernate_User_Guide.html#basic-provid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3.3/reference/en/pdf/hibernate_reference.pdf" TargetMode="External"/><Relationship Id="rId2" Type="http://schemas.openxmlformats.org/officeDocument/2006/relationships/hyperlink" Target="https://docs.jboss.org/hibernate/orm/3.3/reference/en/html_single/#collections-mapp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pa.apache.org/builds/1.2.3/apache-openjpa/docs/jpa_overview_persistence.html#jpa_overview_persistence_xml" TargetMode="External"/><Relationship Id="rId4" Type="http://schemas.openxmlformats.org/officeDocument/2006/relationships/hyperlink" Target="https://docs.jboss.org/hibernate/orm/5.3/userguide/html_single/Hibernate_User_Guid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hibernate/hibernate-core/5.3.2.Final" TargetMode="External"/><Relationship Id="rId2" Type="http://schemas.openxmlformats.org/officeDocument/2006/relationships/hyperlink" Target="https://mvnrepository.com/artifact/org.hibernate/hibernate-c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vnrepository.com/artifact/mysql/mysql-connector-java/8.0.11" TargetMode="External"/><Relationship Id="rId4" Type="http://schemas.openxmlformats.org/officeDocument/2006/relationships/hyperlink" Target="https://mvnrepository.com/artifact/mysql/mysql-connector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E336FC6-603B-5E46-AC77-04233F907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068" y="2250370"/>
            <a:ext cx="7772400" cy="1936256"/>
          </a:xfrm>
        </p:spPr>
        <p:txBody>
          <a:bodyPr>
            <a:normAutofit/>
          </a:bodyPr>
          <a:lstStyle/>
          <a:p>
            <a:r>
              <a:rPr lang="en-US" altLang="en-US" dirty="0"/>
              <a:t>L7# </a:t>
            </a:r>
            <a:r>
              <a:rPr lang="en-CA" dirty="0"/>
              <a:t>Hibernate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16CF449-61F7-2749-8F1D-F28D24304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9068" y="4316122"/>
            <a:ext cx="7772400" cy="1890552"/>
          </a:xfrm>
        </p:spPr>
        <p:txBody>
          <a:bodyPr>
            <a:normAutofit/>
          </a:bodyPr>
          <a:lstStyle/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marL="274320" lvl="1" indent="0">
              <a:buNone/>
            </a:pPr>
            <a:r>
              <a:rPr lang="en-US" altLang="en-US" sz="1400" dirty="0"/>
              <a:t>Harpreet Singh</a:t>
            </a:r>
          </a:p>
          <a:p>
            <a:pPr marL="274320" lvl="1" indent="0">
              <a:buNone/>
            </a:pPr>
            <a:r>
              <a:rPr lang="en-US" altLang="en-US" sz="1400" dirty="0">
                <a:hlinkClick r:id="rId2"/>
              </a:rPr>
              <a:t>Harpreet.singh@johnabbott.qc.ca</a:t>
            </a:r>
            <a:endParaRPr lang="en-US" altLang="en-US" sz="1400" dirty="0"/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9896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hibernate mapping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xml mapping, we need</a:t>
            </a:r>
          </a:p>
          <a:p>
            <a:r>
              <a:rPr lang="en-CA" dirty="0" err="1"/>
              <a:t>hibernate.cfg.xml</a:t>
            </a:r>
            <a:r>
              <a:rPr lang="en-CA" dirty="0"/>
              <a:t>: connection details</a:t>
            </a:r>
          </a:p>
          <a:p>
            <a:r>
              <a:rPr lang="en-CA" dirty="0" err="1"/>
              <a:t>tablename.hbm.xml</a:t>
            </a:r>
            <a:r>
              <a:rPr lang="en-CA" dirty="0"/>
              <a:t>:       class		database table mapping</a:t>
            </a:r>
          </a:p>
          <a:p>
            <a:endParaRPr lang="en-CA" dirty="0"/>
          </a:p>
          <a:p>
            <a:r>
              <a:rPr lang="en-CA" dirty="0"/>
              <a:t> </a:t>
            </a:r>
            <a:r>
              <a:rPr lang="en-CA" dirty="0" err="1"/>
              <a:t>hibernate.cfg.xml</a:t>
            </a:r>
            <a:r>
              <a:rPr lang="en-CA" dirty="0"/>
              <a:t> into the </a:t>
            </a:r>
            <a:r>
              <a:rPr lang="en-CA" b="1" dirty="0" err="1"/>
              <a:t>src</a:t>
            </a:r>
            <a:r>
              <a:rPr lang="en-CA" b="1" dirty="0"/>
              <a:t>/main/resources</a:t>
            </a:r>
            <a:r>
              <a:rPr lang="en-CA" dirty="0"/>
              <a:t> directory.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See mapping table columns with classes</a:t>
            </a:r>
          </a:p>
          <a:p>
            <a:pPr lvl="2"/>
            <a:r>
              <a:rPr lang="en-CA" dirty="0">
                <a:hlinkClick r:id="rId2"/>
              </a:rPr>
              <a:t>https://docs.jboss.org/hibernate/orm/5.3/userguide/html_single/Hibernate_User_Guide.html#basic-provided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56E454-A9DB-4E44-8DAF-453A3823C625}"/>
              </a:ext>
            </a:extLst>
          </p:cNvPr>
          <p:cNvSpPr/>
          <p:nvPr/>
        </p:nvSpPr>
        <p:spPr>
          <a:xfrm>
            <a:off x="5622275" y="2996588"/>
            <a:ext cx="605928" cy="209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hibernate.cfg.xml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&lt;hibernate-configuration&gt;  </a:t>
            </a:r>
          </a:p>
          <a:p>
            <a:pPr marL="0" indent="0">
              <a:buNone/>
            </a:pPr>
            <a:r>
              <a:rPr lang="en-CA" dirty="0"/>
              <a:t>    &lt;session-factory&gt;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hibernate.connection.driver_class</a:t>
            </a:r>
            <a:r>
              <a:rPr lang="en-CA" dirty="0"/>
              <a:t>"&gt;</a:t>
            </a:r>
            <a:r>
              <a:rPr lang="en-CA" b="1" dirty="0" err="1"/>
              <a:t>com.mysql.cj.jdbc.Driver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hibernate.connection.url</a:t>
            </a:r>
            <a:r>
              <a:rPr lang="en-CA" dirty="0"/>
              <a:t>"&gt;</a:t>
            </a:r>
            <a:r>
              <a:rPr lang="en-CA" b="1" dirty="0" err="1"/>
              <a:t>jdbc:mysql</a:t>
            </a:r>
            <a:r>
              <a:rPr lang="en-CA" b="1" dirty="0"/>
              <a:t>://localhost:3306/</a:t>
            </a:r>
            <a:r>
              <a:rPr lang="en-CA" b="1" dirty="0" err="1"/>
              <a:t>schemaName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hibernate.connection.username</a:t>
            </a:r>
            <a:r>
              <a:rPr lang="en-CA" dirty="0"/>
              <a:t>"&gt;</a:t>
            </a:r>
            <a:r>
              <a:rPr lang="en-CA" b="1" dirty="0"/>
              <a:t>username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hibernate.connection.password</a:t>
            </a:r>
            <a:r>
              <a:rPr lang="en-CA" dirty="0"/>
              <a:t>"&gt;</a:t>
            </a:r>
            <a:r>
              <a:rPr lang="en-CA" b="1" dirty="0"/>
              <a:t>password</a:t>
            </a:r>
            <a:r>
              <a:rPr lang="en-CA" dirty="0"/>
              <a:t> 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hibernate.connection.pool_size</a:t>
            </a:r>
            <a:r>
              <a:rPr lang="en-CA" dirty="0"/>
              <a:t>"&gt;</a:t>
            </a:r>
            <a:r>
              <a:rPr lang="en-CA" b="1" dirty="0"/>
              <a:t>1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hibernate.current_session_context_class</a:t>
            </a:r>
            <a:r>
              <a:rPr lang="en-CA" dirty="0"/>
              <a:t>"&gt;</a:t>
            </a:r>
            <a:r>
              <a:rPr lang="en-CA" b="1" dirty="0"/>
              <a:t>thread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hibernate.show_sql</a:t>
            </a:r>
            <a:r>
              <a:rPr lang="en-CA" dirty="0"/>
              <a:t>"&gt;</a:t>
            </a:r>
            <a:r>
              <a:rPr lang="en-CA" b="1" dirty="0"/>
              <a:t>true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r>
              <a:rPr lang="en-CA" dirty="0"/>
              <a:t>        &lt;property name="</a:t>
            </a:r>
            <a:r>
              <a:rPr lang="en-CA" dirty="0" err="1"/>
              <a:t>hibernate.dialect</a:t>
            </a:r>
            <a:r>
              <a:rPr lang="en-CA" dirty="0"/>
              <a:t>"&gt;</a:t>
            </a:r>
            <a:r>
              <a:rPr lang="en-CA" b="1" dirty="0" err="1"/>
              <a:t>org.hibernate.dialect.MySQLDialect</a:t>
            </a:r>
            <a:r>
              <a:rPr lang="en-CA" dirty="0"/>
              <a:t>&lt;/property&gt;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        &lt;mapping resource="</a:t>
            </a:r>
            <a:r>
              <a:rPr lang="en-CA" b="1" dirty="0" err="1"/>
              <a:t>student.hbm.xml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    &lt;/session-factory&gt;</a:t>
            </a:r>
          </a:p>
          <a:p>
            <a:pPr marL="0" indent="0">
              <a:buNone/>
            </a:pPr>
            <a:r>
              <a:rPr lang="en-CA" dirty="0"/>
              <a:t>&lt;/hibernate-configuration&gt;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63244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student.hbm.xml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&lt;hibernate-mapping package="com.ipd12.model"&gt;</a:t>
            </a:r>
          </a:p>
          <a:p>
            <a:pPr marL="457200" lvl="1" indent="0">
              <a:buNone/>
            </a:pPr>
            <a:r>
              <a:rPr lang="en-CA" dirty="0"/>
              <a:t>&lt;class name="com.ipd12.model.Student" table="student"&gt;</a:t>
            </a:r>
          </a:p>
          <a:p>
            <a:pPr marL="914400" lvl="2" indent="0">
              <a:buNone/>
            </a:pPr>
            <a:r>
              <a:rPr lang="en-CA" dirty="0"/>
              <a:t>&lt;id name="</a:t>
            </a:r>
            <a:r>
              <a:rPr lang="en-CA" dirty="0" err="1"/>
              <a:t>studentID</a:t>
            </a:r>
            <a:r>
              <a:rPr lang="en-CA" dirty="0"/>
              <a:t>"&gt;</a:t>
            </a:r>
          </a:p>
          <a:p>
            <a:pPr marL="914400" lvl="2" indent="0">
              <a:buNone/>
            </a:pPr>
            <a:r>
              <a:rPr lang="en-CA" dirty="0"/>
              <a:t>       &lt;generator class="assigned" /&gt;</a:t>
            </a:r>
          </a:p>
          <a:p>
            <a:pPr marL="914400" lvl="2" indent="0">
              <a:buNone/>
            </a:pPr>
            <a:r>
              <a:rPr lang="en-CA" dirty="0"/>
              <a:t>&lt;/id&gt;</a:t>
            </a:r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r>
              <a:rPr lang="en-CA" dirty="0"/>
              <a:t>&lt;property name="username"&gt;</a:t>
            </a:r>
          </a:p>
          <a:p>
            <a:pPr marL="914400" lvl="2" indent="0">
              <a:buNone/>
            </a:pPr>
            <a:r>
              <a:rPr lang="en-CA" dirty="0"/>
              <a:t>       &lt;column name="user" /&gt;</a:t>
            </a:r>
          </a:p>
          <a:p>
            <a:pPr marL="914400" lvl="2" indent="0">
              <a:buNone/>
            </a:pPr>
            <a:r>
              <a:rPr lang="en-CA" dirty="0"/>
              <a:t>&lt;/property&gt;</a:t>
            </a:r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r>
              <a:rPr lang="en-CA" dirty="0"/>
              <a:t>&lt;property name="password"&gt;</a:t>
            </a:r>
          </a:p>
          <a:p>
            <a:pPr marL="914400" lvl="2" indent="0">
              <a:buNone/>
            </a:pPr>
            <a:r>
              <a:rPr lang="en-CA" dirty="0"/>
              <a:t>       &lt;column name="password" /&gt;</a:t>
            </a:r>
          </a:p>
          <a:p>
            <a:pPr marL="914400" lvl="2" indent="0">
              <a:buNone/>
            </a:pPr>
            <a:r>
              <a:rPr lang="en-CA" dirty="0"/>
              <a:t>&lt;/property&gt;</a:t>
            </a:r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r>
              <a:rPr lang="en-CA" dirty="0"/>
              <a:t>&lt;property name="city"&gt;</a:t>
            </a:r>
          </a:p>
          <a:p>
            <a:pPr marL="914400" lvl="2" indent="0">
              <a:buNone/>
            </a:pPr>
            <a:r>
              <a:rPr lang="en-CA" dirty="0"/>
              <a:t>       &lt;column name="city" /&gt;</a:t>
            </a:r>
          </a:p>
          <a:p>
            <a:pPr marL="914400" lvl="2" indent="0">
              <a:buNone/>
            </a:pPr>
            <a:r>
              <a:rPr lang="en-CA" dirty="0"/>
              <a:t>&lt;/property&gt;</a:t>
            </a:r>
          </a:p>
          <a:p>
            <a:pPr marL="457200" lvl="1" indent="0">
              <a:buNone/>
            </a:pPr>
            <a:r>
              <a:rPr lang="en-CA" dirty="0"/>
              <a:t>&lt;/class&gt;</a:t>
            </a:r>
          </a:p>
          <a:p>
            <a:pPr marL="0" indent="0">
              <a:buNone/>
            </a:pPr>
            <a:r>
              <a:rPr lang="en-CA" dirty="0"/>
              <a:t>&lt;/hibernate-mapping&gt; </a:t>
            </a:r>
          </a:p>
        </p:txBody>
      </p:sp>
    </p:spTree>
    <p:extLst>
      <p:ext uri="{BB962C8B-B14F-4D97-AF65-F5344CB8AC3E}">
        <p14:creationId xmlns:p14="http://schemas.microsoft.com/office/powerpoint/2010/main" val="412820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Getting </a:t>
            </a:r>
            <a:r>
              <a:rPr lang="en-CA" altLang="en-US" dirty="0" err="1"/>
              <a:t>SessionFactory</a:t>
            </a:r>
            <a:r>
              <a:rPr lang="en-CA" altLang="en-US" dirty="0"/>
              <a:t> </a:t>
            </a:r>
            <a:r>
              <a:rPr lang="en-CA" altLang="en-US" dirty="0" err="1"/>
              <a:t>Obj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Place a file named </a:t>
            </a:r>
            <a:r>
              <a:rPr lang="en-CA" b="1" dirty="0" err="1"/>
              <a:t>hibernate.properties</a:t>
            </a:r>
            <a:r>
              <a:rPr lang="en-CA" b="1" dirty="0"/>
              <a:t> </a:t>
            </a:r>
            <a:r>
              <a:rPr lang="en-CA" dirty="0"/>
              <a:t>in a root directory of the </a:t>
            </a:r>
            <a:r>
              <a:rPr lang="en-CA" dirty="0" err="1"/>
              <a:t>classpath</a:t>
            </a:r>
            <a:endParaRPr lang="en-CA" dirty="0"/>
          </a:p>
          <a:p>
            <a:r>
              <a:rPr lang="en-CA" dirty="0"/>
              <a:t>Pass an instance of </a:t>
            </a:r>
            <a:r>
              <a:rPr lang="en-CA" b="1" dirty="0" err="1"/>
              <a:t>java.util.Properties</a:t>
            </a:r>
            <a:r>
              <a:rPr lang="en-CA" b="1" dirty="0"/>
              <a:t> </a:t>
            </a:r>
            <a:r>
              <a:rPr lang="en-CA" dirty="0"/>
              <a:t>to </a:t>
            </a:r>
            <a:r>
              <a:rPr lang="en-CA" b="1" dirty="0" err="1"/>
              <a:t>Configuration#setProperties</a:t>
            </a:r>
            <a:endParaRPr lang="en-CA" b="1" dirty="0"/>
          </a:p>
          <a:p>
            <a:r>
              <a:rPr lang="en-CA" dirty="0"/>
              <a:t>Via a </a:t>
            </a:r>
            <a:r>
              <a:rPr lang="en-CA" b="1" dirty="0" err="1"/>
              <a:t>hibernate.cfg.xml</a:t>
            </a:r>
            <a:r>
              <a:rPr lang="en-CA" dirty="0"/>
              <a:t> file</a:t>
            </a:r>
          </a:p>
          <a:p>
            <a:r>
              <a:rPr lang="en-CA" dirty="0"/>
              <a:t>System properties using java </a:t>
            </a:r>
            <a:r>
              <a:rPr lang="en-CA" b="1" dirty="0"/>
              <a:t>-</a:t>
            </a:r>
            <a:r>
              <a:rPr lang="en-CA" b="1" dirty="0" err="1"/>
              <a:t>Dproperty</a:t>
            </a:r>
            <a:r>
              <a:rPr lang="en-CA" b="1" dirty="0"/>
              <a:t>=value</a:t>
            </a:r>
          </a:p>
          <a:p>
            <a:endParaRPr lang="en-CA" b="1" dirty="0"/>
          </a:p>
          <a:p>
            <a:r>
              <a:rPr lang="en-CA" dirty="0"/>
              <a:t>Lets see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255608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ID Generators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optional &lt;generator&gt; child element names a Java class used to generate unique identifiers for instances of the persistent class. </a:t>
            </a:r>
          </a:p>
          <a:p>
            <a:r>
              <a:rPr lang="en-CA" dirty="0"/>
              <a:t>Increment, identity, </a:t>
            </a:r>
            <a:r>
              <a:rPr lang="en-CA" dirty="0" err="1"/>
              <a:t>uuid</a:t>
            </a:r>
            <a:r>
              <a:rPr lang="en-CA" dirty="0"/>
              <a:t>, </a:t>
            </a:r>
            <a:r>
              <a:rPr lang="en-CA" dirty="0" err="1"/>
              <a:t>guid</a:t>
            </a:r>
            <a:r>
              <a:rPr lang="en-CA" dirty="0"/>
              <a:t>, sequence, assigned(by default) </a:t>
            </a:r>
            <a:r>
              <a:rPr lang="en-CA" dirty="0" err="1"/>
              <a:t>etc</a:t>
            </a:r>
            <a:endParaRPr lang="en-CA" dirty="0"/>
          </a:p>
          <a:p>
            <a:endParaRPr lang="en-CA" dirty="0"/>
          </a:p>
          <a:p>
            <a:r>
              <a:rPr lang="en-CA" dirty="0"/>
              <a:t>Lets examine the example </a:t>
            </a:r>
            <a:r>
              <a:rPr lang="en-CA" b="1" dirty="0"/>
              <a:t>Student3</a:t>
            </a:r>
            <a:r>
              <a:rPr lang="en-CA" dirty="0"/>
              <a:t> in demo</a:t>
            </a:r>
          </a:p>
          <a:p>
            <a:endParaRPr lang="en-CA" dirty="0"/>
          </a:p>
          <a:p>
            <a:r>
              <a:rPr lang="en-CA" dirty="0"/>
              <a:t>Create DB table: </a:t>
            </a:r>
            <a:r>
              <a:rPr lang="en-CA" i="1" dirty="0"/>
              <a:t>create table student3 (</a:t>
            </a:r>
            <a:r>
              <a:rPr lang="en-CA" i="1" dirty="0" err="1"/>
              <a:t>studentID</a:t>
            </a:r>
            <a:r>
              <a:rPr lang="en-CA" i="1" dirty="0"/>
              <a:t> varchar(200) Not null primary key, user varchar(200), password varchar(200), city varchar(200));</a:t>
            </a:r>
            <a:br>
              <a:rPr lang="en-CA" i="1" dirty="0"/>
            </a:b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93893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Learn more hibernate properties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hibernate.hbm2ddl.auto</a:t>
            </a:r>
          </a:p>
          <a:p>
            <a:r>
              <a:rPr lang="en-CA" sz="1800" b="1" dirty="0"/>
              <a:t>none</a:t>
            </a:r>
            <a:r>
              <a:rPr lang="en-CA" sz="1800" dirty="0"/>
              <a:t>: No action will be performed.</a:t>
            </a:r>
          </a:p>
          <a:p>
            <a:r>
              <a:rPr lang="en-CA" sz="1800" b="1" dirty="0"/>
              <a:t>create-only</a:t>
            </a:r>
            <a:r>
              <a:rPr lang="en-CA" sz="1800" dirty="0"/>
              <a:t>: Database creation will be generated.</a:t>
            </a:r>
          </a:p>
          <a:p>
            <a:r>
              <a:rPr lang="en-CA" sz="1800" b="1" dirty="0"/>
              <a:t>drop</a:t>
            </a:r>
            <a:r>
              <a:rPr lang="en-CA" sz="1800" dirty="0"/>
              <a:t>: Database dropping will be generated.</a:t>
            </a:r>
          </a:p>
          <a:p>
            <a:r>
              <a:rPr lang="en-CA" sz="1800" b="1" dirty="0"/>
              <a:t>create</a:t>
            </a:r>
            <a:r>
              <a:rPr lang="en-CA" sz="1800" dirty="0"/>
              <a:t>: Database dropping will be generated followed by database creation.</a:t>
            </a:r>
          </a:p>
          <a:p>
            <a:r>
              <a:rPr lang="en-CA" sz="1800" b="1" dirty="0"/>
              <a:t>create-drop</a:t>
            </a:r>
            <a:r>
              <a:rPr lang="en-CA" sz="1800" dirty="0"/>
              <a:t>: Drop the schema and recreate it on </a:t>
            </a:r>
            <a:r>
              <a:rPr lang="en-CA" sz="1800" dirty="0" err="1"/>
              <a:t>SessionFactory</a:t>
            </a:r>
            <a:r>
              <a:rPr lang="en-CA" sz="1800" dirty="0"/>
              <a:t> </a:t>
            </a:r>
            <a:r>
              <a:rPr lang="en-CA" sz="1800" dirty="0" err="1"/>
              <a:t>startup</a:t>
            </a:r>
            <a:r>
              <a:rPr lang="en-CA" sz="1800" dirty="0"/>
              <a:t>. Additionally, drop the schema on </a:t>
            </a:r>
            <a:r>
              <a:rPr lang="en-CA" sz="1800" dirty="0" err="1"/>
              <a:t>SessionFactory</a:t>
            </a:r>
            <a:r>
              <a:rPr lang="en-CA" sz="1800" dirty="0"/>
              <a:t> shutdown.</a:t>
            </a:r>
          </a:p>
          <a:p>
            <a:r>
              <a:rPr lang="en-CA" sz="1800" b="1" dirty="0"/>
              <a:t>validate</a:t>
            </a:r>
            <a:r>
              <a:rPr lang="en-CA" sz="1800" dirty="0"/>
              <a:t>: Validate the database schema</a:t>
            </a:r>
          </a:p>
          <a:p>
            <a:r>
              <a:rPr lang="en-CA" sz="1800" b="1" dirty="0"/>
              <a:t>update</a:t>
            </a:r>
            <a:r>
              <a:rPr lang="en-CA" sz="1800" dirty="0"/>
              <a:t>: Update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84720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Learn more hibernate properties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 err="1"/>
              <a:t>hibernate.show_sql</a:t>
            </a:r>
            <a:r>
              <a:rPr lang="en-CA" dirty="0"/>
              <a:t> (e.g. true or false (default value))Write all SQL statements to the console. This is an alternative to setting the log category </a:t>
            </a:r>
            <a:r>
              <a:rPr lang="en-CA" dirty="0" err="1"/>
              <a:t>org.hibernate.SQL</a:t>
            </a:r>
            <a:r>
              <a:rPr lang="en-CA" dirty="0"/>
              <a:t> to debug.</a:t>
            </a:r>
          </a:p>
          <a:p>
            <a:r>
              <a:rPr lang="en-CA" b="1" dirty="0" err="1"/>
              <a:t>hibernate.format_sql</a:t>
            </a:r>
            <a:r>
              <a:rPr lang="en-CA" dirty="0"/>
              <a:t> (e.g. true or false (default value))Pretty-print the SQL in the log and console.</a:t>
            </a:r>
          </a:p>
          <a:p>
            <a:r>
              <a:rPr lang="en-CA" b="1" dirty="0" err="1"/>
              <a:t>hibernate.use_sql_comments</a:t>
            </a:r>
            <a:r>
              <a:rPr lang="en-CA" dirty="0"/>
              <a:t> (e.g. true or false (default value))If true, Hibernate generates comments inside the SQL, for easier debugging.</a:t>
            </a:r>
          </a:p>
        </p:txBody>
      </p:sp>
    </p:spTree>
    <p:extLst>
      <p:ext uri="{BB962C8B-B14F-4D97-AF65-F5344CB8AC3E}">
        <p14:creationId xmlns:p14="http://schemas.microsoft.com/office/powerpoint/2010/main" val="17025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Annotations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Annotations for classes are same as JPA example</a:t>
            </a:r>
          </a:p>
          <a:p>
            <a:endParaRPr lang="en-CA" dirty="0"/>
          </a:p>
          <a:p>
            <a:r>
              <a:rPr lang="en-CA" dirty="0"/>
              <a:t>@Entity</a:t>
            </a:r>
          </a:p>
          <a:p>
            <a:r>
              <a:rPr lang="en-CA" dirty="0"/>
              <a:t>@Table</a:t>
            </a:r>
          </a:p>
          <a:p>
            <a:r>
              <a:rPr lang="en-CA" dirty="0"/>
              <a:t>@Column </a:t>
            </a:r>
            <a:r>
              <a:rPr lang="en-CA" dirty="0" err="1"/>
              <a:t>etc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1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hlinkClick r:id="rId2"/>
              </a:rPr>
              <a:t>https://docs.jboss.org/hibernate/orm/3.3/reference/en/html_single/#collections-mapping</a:t>
            </a:r>
            <a:endParaRPr lang="en-CA" sz="1800" dirty="0"/>
          </a:p>
          <a:p>
            <a:r>
              <a:rPr lang="en-CA" sz="1800" dirty="0"/>
              <a:t>Read more: </a:t>
            </a:r>
            <a:r>
              <a:rPr lang="en-CA" sz="1800" dirty="0">
                <a:hlinkClick r:id="rId3"/>
              </a:rPr>
              <a:t>https://docs.jboss.org/hibernate/orm/3.3/reference/en/pdf/hibernate_reference.pdf</a:t>
            </a:r>
            <a:endParaRPr lang="en-CA" sz="1800" dirty="0"/>
          </a:p>
          <a:p>
            <a:r>
              <a:rPr lang="en-CA" sz="1800" dirty="0"/>
              <a:t>Latest: </a:t>
            </a:r>
            <a:r>
              <a:rPr lang="en-CA" sz="1800" dirty="0">
                <a:hlinkClick r:id="rId4"/>
              </a:rPr>
              <a:t>https://docs.jboss.org/hibernate/orm/5.3/userguide/html_single/Hibernate_User_Guide.html</a:t>
            </a: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r>
              <a:rPr lang="en-CA" sz="1800" dirty="0">
                <a:hlinkClick r:id="rId5"/>
              </a:rPr>
              <a:t>https://openjpa.apache.org/builds/1.2.3/apache-openjpa/docs/jpa_overview_persistence.html#jpa_overview_persistence_xml</a:t>
            </a: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297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Hibernate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Hibernate is a high-performance Object/Relational persistence and query service</a:t>
            </a:r>
          </a:p>
          <a:p>
            <a:pPr marL="0" indent="0">
              <a:buNone/>
            </a:pPr>
            <a:r>
              <a:rPr lang="en-CA" dirty="0"/>
              <a:t>provides a framework for mapping an object-oriented domain model to a relational database.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3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Hibernate Query Language(HQL)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Hibernate provides an SQL inspired language called Hibernate Query Language (HQL) : allows SQL-like queries to be written against </a:t>
            </a:r>
            <a:r>
              <a:rPr lang="en-CA" dirty="0" err="1"/>
              <a:t>Hibernate's</a:t>
            </a:r>
            <a:r>
              <a:rPr lang="en-CA" dirty="0"/>
              <a:t> data objects.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Hibernate uses a </a:t>
            </a:r>
            <a:r>
              <a:rPr lang="en-CA" b="1" dirty="0"/>
              <a:t>powerful query language </a:t>
            </a:r>
            <a:r>
              <a:rPr lang="en-CA" dirty="0"/>
              <a:t>(HQL) that is similar in appearance to SQL. Compared with SQL, however, HQL is fully object-oriented and understands notions like inheritance, polymorphism and association. </a:t>
            </a:r>
          </a:p>
        </p:txBody>
      </p:sp>
    </p:spTree>
    <p:extLst>
      <p:ext uri="{BB962C8B-B14F-4D97-AF65-F5344CB8AC3E}">
        <p14:creationId xmlns:p14="http://schemas.microsoft.com/office/powerpoint/2010/main" val="6593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Classes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SessionFactory</a:t>
            </a:r>
            <a:r>
              <a:rPr lang="en-CA" dirty="0"/>
              <a:t> (</a:t>
            </a:r>
            <a:r>
              <a:rPr lang="en-CA" dirty="0" err="1"/>
              <a:t>org.hibernate.SessionFactory</a:t>
            </a:r>
            <a:r>
              <a:rPr lang="en-CA" dirty="0"/>
              <a:t>)</a:t>
            </a:r>
          </a:p>
          <a:p>
            <a:r>
              <a:rPr lang="en-CA" dirty="0"/>
              <a:t>Session (</a:t>
            </a:r>
            <a:r>
              <a:rPr lang="en-CA" dirty="0" err="1"/>
              <a:t>org.hibernate.Session</a:t>
            </a:r>
            <a:r>
              <a:rPr lang="en-CA" dirty="0"/>
              <a:t>)</a:t>
            </a:r>
          </a:p>
          <a:p>
            <a:r>
              <a:rPr lang="en-CA" dirty="0"/>
              <a:t>Transaction (</a:t>
            </a:r>
            <a:r>
              <a:rPr lang="en-CA" dirty="0" err="1"/>
              <a:t>org.hibernate.Transaction</a:t>
            </a:r>
            <a:r>
              <a:rPr lang="en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5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SessionFactory</a:t>
            </a:r>
            <a:r>
              <a:rPr lang="en-CA" dirty="0"/>
              <a:t> (</a:t>
            </a:r>
            <a:r>
              <a:rPr lang="en-CA" dirty="0" err="1"/>
              <a:t>org.hibernate.SessionFactory</a:t>
            </a:r>
            <a:r>
              <a:rPr lang="en-CA" dirty="0"/>
              <a:t>)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thread-safe (and immutable) representation of the mapping of the application domain model to a database. </a:t>
            </a:r>
          </a:p>
          <a:p>
            <a:r>
              <a:rPr lang="en-CA" dirty="0"/>
              <a:t>Acts as a </a:t>
            </a:r>
            <a:r>
              <a:rPr lang="en-CA" b="1" dirty="0"/>
              <a:t>factory</a:t>
            </a:r>
            <a:r>
              <a:rPr lang="en-CA" dirty="0"/>
              <a:t> for </a:t>
            </a:r>
            <a:r>
              <a:rPr lang="en-CA" b="1" dirty="0" err="1"/>
              <a:t>org.hibernate.Session</a:t>
            </a:r>
            <a:r>
              <a:rPr lang="en-CA" dirty="0"/>
              <a:t> instances.</a:t>
            </a:r>
          </a:p>
          <a:p>
            <a:r>
              <a:rPr lang="en-CA" b="1" dirty="0" err="1"/>
              <a:t>SessionFactory</a:t>
            </a:r>
            <a:r>
              <a:rPr lang="en-CA" dirty="0"/>
              <a:t> is a global factory responsible for a particular database.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 </a:t>
            </a:r>
            <a:r>
              <a:rPr lang="en-CA" b="1" dirty="0" err="1"/>
              <a:t>EntityManagerFactory</a:t>
            </a:r>
            <a:r>
              <a:rPr lang="en-CA" dirty="0"/>
              <a:t> is the JPA equivalent of a </a:t>
            </a:r>
            <a:r>
              <a:rPr lang="en-CA" b="1" dirty="0" err="1"/>
              <a:t>SessionFactory</a:t>
            </a:r>
            <a:r>
              <a:rPr lang="en-CA" b="1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95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SessionFactory</a:t>
            </a:r>
            <a:r>
              <a:rPr lang="en-CA" dirty="0"/>
              <a:t> (</a:t>
            </a:r>
            <a:r>
              <a:rPr lang="en-CA" dirty="0" err="1"/>
              <a:t>org.hibernate.SessionFactory</a:t>
            </a:r>
            <a:r>
              <a:rPr lang="en-CA" dirty="0"/>
              <a:t>)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79141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Its better to create a </a:t>
            </a:r>
            <a:r>
              <a:rPr lang="en-CA" b="1" u="sng" dirty="0"/>
              <a:t>static final object </a:t>
            </a:r>
            <a:r>
              <a:rPr lang="en-CA" b="1" dirty="0"/>
              <a:t>of </a:t>
            </a:r>
            <a:r>
              <a:rPr lang="en-CA" b="1" dirty="0" err="1"/>
              <a:t>SessionFactory</a:t>
            </a:r>
            <a:r>
              <a:rPr lang="en-CA" b="1" dirty="0"/>
              <a:t> at one place and use it for the project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private static final </a:t>
            </a:r>
          </a:p>
          <a:p>
            <a:pPr marL="0" indent="0">
              <a:buNone/>
            </a:pPr>
            <a:r>
              <a:rPr lang="en-CA" i="1" dirty="0" err="1"/>
              <a:t>SessionFactory</a:t>
            </a:r>
            <a:r>
              <a:rPr lang="en-CA" i="1" dirty="0"/>
              <a:t> </a:t>
            </a:r>
            <a:r>
              <a:rPr lang="en-CA" i="1" dirty="0" err="1"/>
              <a:t>sessionFactory</a:t>
            </a:r>
            <a:r>
              <a:rPr lang="en-CA" i="1" dirty="0"/>
              <a:t> = </a:t>
            </a:r>
            <a:r>
              <a:rPr lang="en-CA" i="1" dirty="0" err="1"/>
              <a:t>buildSessionFactory</a:t>
            </a:r>
            <a:r>
              <a:rPr lang="en-CA" i="1" dirty="0"/>
              <a:t>();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private static </a:t>
            </a:r>
            <a:r>
              <a:rPr lang="en-CA" i="1" dirty="0" err="1"/>
              <a:t>SessionFactory</a:t>
            </a:r>
            <a:r>
              <a:rPr lang="en-CA" i="1" dirty="0"/>
              <a:t> </a:t>
            </a:r>
            <a:r>
              <a:rPr lang="en-CA" i="1" dirty="0" err="1"/>
              <a:t>buildSessionFactory</a:t>
            </a:r>
            <a:r>
              <a:rPr lang="en-CA" i="1" dirty="0"/>
              <a:t>() {</a:t>
            </a:r>
          </a:p>
          <a:p>
            <a:pPr marL="0" indent="0">
              <a:buNone/>
            </a:pPr>
            <a:r>
              <a:rPr lang="en-CA" i="1" dirty="0"/>
              <a:t>     try {</a:t>
            </a:r>
          </a:p>
          <a:p>
            <a:pPr marL="0" indent="0">
              <a:buNone/>
            </a:pPr>
            <a:r>
              <a:rPr lang="en-CA" i="1" dirty="0"/>
              <a:t>	return new 	Configuration().configure().build	</a:t>
            </a:r>
            <a:r>
              <a:rPr lang="en-CA" i="1" dirty="0" err="1"/>
              <a:t>SessionFactory</a:t>
            </a:r>
            <a:r>
              <a:rPr lang="en-CA" i="1" dirty="0"/>
              <a:t>();</a:t>
            </a:r>
          </a:p>
          <a:p>
            <a:pPr marL="0" indent="0">
              <a:buNone/>
            </a:pPr>
            <a:r>
              <a:rPr lang="en-CA" i="1" dirty="0"/>
              <a:t>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E3D8A-2B9E-534C-B224-9EA9B4FAAF59}"/>
              </a:ext>
            </a:extLst>
          </p:cNvPr>
          <p:cNvSpPr txBox="1">
            <a:spLocks noChangeArrowheads="1"/>
          </p:cNvSpPr>
          <p:nvPr/>
        </p:nvSpPr>
        <p:spPr>
          <a:xfrm>
            <a:off x="6267680" y="1825625"/>
            <a:ext cx="47914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/>
              <a:t>     catch (Throwable ex) {</a:t>
            </a:r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i="1" dirty="0" err="1"/>
              <a:t>System.err.println</a:t>
            </a:r>
            <a:r>
              <a:rPr lang="en-CA" i="1" dirty="0"/>
              <a:t>("Initial 	</a:t>
            </a:r>
            <a:r>
              <a:rPr lang="en-CA" i="1" dirty="0" err="1"/>
              <a:t>SessionFactory</a:t>
            </a:r>
            <a:r>
              <a:rPr lang="en-CA" i="1" dirty="0"/>
              <a:t> creation failed." + 	ex);</a:t>
            </a:r>
          </a:p>
          <a:p>
            <a:pPr marL="0" indent="0">
              <a:buNone/>
            </a:pPr>
            <a:r>
              <a:rPr lang="en-CA" i="1" dirty="0"/>
              <a:t>	throw new 	</a:t>
            </a:r>
            <a:r>
              <a:rPr lang="en-CA" i="1" dirty="0" err="1"/>
              <a:t>ExceptionInInitializerError</a:t>
            </a:r>
            <a:r>
              <a:rPr lang="en-CA" i="1" dirty="0"/>
              <a:t>(ex);</a:t>
            </a:r>
          </a:p>
          <a:p>
            <a:pPr marL="0" indent="0">
              <a:buNone/>
            </a:pPr>
            <a:r>
              <a:rPr lang="en-CA" i="1" dirty="0"/>
              <a:t>	}</a:t>
            </a:r>
          </a:p>
          <a:p>
            <a:pPr marL="0" indent="0">
              <a:buNone/>
            </a:pPr>
            <a:r>
              <a:rPr lang="en-CA" i="1" dirty="0"/>
              <a:t>      }</a:t>
            </a:r>
          </a:p>
          <a:p>
            <a:pPr marL="0" indent="0">
              <a:buNone/>
            </a:pP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public static </a:t>
            </a:r>
            <a:r>
              <a:rPr lang="en-CA" i="1" dirty="0" err="1"/>
              <a:t>SessionFactory</a:t>
            </a:r>
            <a:r>
              <a:rPr lang="en-CA" i="1" dirty="0"/>
              <a:t> </a:t>
            </a:r>
            <a:r>
              <a:rPr lang="en-CA" i="1" dirty="0" err="1"/>
              <a:t>getSessionFactory</a:t>
            </a:r>
            <a:r>
              <a:rPr lang="en-CA" i="1" dirty="0"/>
              <a:t>() {</a:t>
            </a:r>
          </a:p>
          <a:p>
            <a:pPr marL="0" indent="0">
              <a:buNone/>
            </a:pPr>
            <a:r>
              <a:rPr lang="en-CA" i="1" dirty="0"/>
              <a:t>	return </a:t>
            </a:r>
            <a:r>
              <a:rPr lang="en-CA" i="1" dirty="0" err="1"/>
              <a:t>sessionFactory</a:t>
            </a:r>
            <a:r>
              <a:rPr lang="en-CA" i="1" dirty="0"/>
              <a:t>;</a:t>
            </a:r>
          </a:p>
          <a:p>
            <a:pPr marL="0" indent="0">
              <a:buNone/>
            </a:pPr>
            <a:r>
              <a:rPr lang="en-CA" i="1" dirty="0"/>
              <a:t>}</a:t>
            </a:r>
          </a:p>
          <a:p>
            <a:pPr marL="0" indent="0">
              <a:buNone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654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(</a:t>
            </a:r>
            <a:r>
              <a:rPr lang="en-CA" dirty="0" err="1"/>
              <a:t>org.hibernate.Session</a:t>
            </a:r>
            <a:r>
              <a:rPr lang="en-CA" dirty="0"/>
              <a:t>)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single-threaded, short-lived object</a:t>
            </a:r>
          </a:p>
          <a:p>
            <a:r>
              <a:rPr lang="en-CA" dirty="0"/>
              <a:t>is a </a:t>
            </a:r>
            <a:r>
              <a:rPr lang="en-CA" b="1" dirty="0"/>
              <a:t>factory for Transaction</a:t>
            </a:r>
          </a:p>
          <a:p>
            <a:endParaRPr lang="en-CA" b="1" dirty="0"/>
          </a:p>
          <a:p>
            <a:r>
              <a:rPr lang="en-CA" dirty="0"/>
              <a:t>In JPA, the </a:t>
            </a:r>
            <a:r>
              <a:rPr lang="en-CA" b="1" dirty="0"/>
              <a:t>Session</a:t>
            </a:r>
            <a:r>
              <a:rPr lang="en-CA" dirty="0"/>
              <a:t> is represented by an </a:t>
            </a:r>
            <a:r>
              <a:rPr lang="en-CA" b="1" dirty="0" err="1"/>
              <a:t>EntityManager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3247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Transaction (</a:t>
            </a:r>
            <a:r>
              <a:rPr lang="en-CA" dirty="0" err="1"/>
              <a:t>org.hibernate.Transaction</a:t>
            </a:r>
            <a:r>
              <a:rPr lang="en-CA" dirty="0"/>
              <a:t>)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single-threaded, short-lived object used by the application to demarcate(separate) individual physical transaction boundaries.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b="1" dirty="0" err="1"/>
              <a:t>EntityTransaction</a:t>
            </a:r>
            <a:r>
              <a:rPr lang="en-CA" dirty="0"/>
              <a:t> is the JPA equivalent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5880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Setup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 </a:t>
            </a:r>
            <a:r>
              <a:rPr lang="en-CA" b="1" dirty="0">
                <a:hlinkClick r:id="rId2"/>
              </a:rPr>
              <a:t>Hibernate ORM Hibernate Core</a:t>
            </a:r>
            <a:r>
              <a:rPr lang="en-CA" b="1" dirty="0"/>
              <a:t> » </a:t>
            </a:r>
            <a:r>
              <a:rPr lang="en-CA" b="1" dirty="0">
                <a:hlinkClick r:id="rId3"/>
              </a:rPr>
              <a:t>5.3.2.Final</a:t>
            </a:r>
            <a:endParaRPr lang="en-CA" b="1" dirty="0"/>
          </a:p>
          <a:p>
            <a:r>
              <a:rPr lang="en-CA" dirty="0"/>
              <a:t>Add</a:t>
            </a:r>
            <a:r>
              <a:rPr lang="en-CA" b="1" dirty="0"/>
              <a:t> </a:t>
            </a:r>
            <a:r>
              <a:rPr lang="en-CA" b="1" u="sng" dirty="0">
                <a:hlinkClick r:id="rId4"/>
              </a:rPr>
              <a:t>MySQL Connector/J</a:t>
            </a:r>
            <a:r>
              <a:rPr lang="en-CA" b="1" dirty="0"/>
              <a:t> » </a:t>
            </a:r>
            <a:r>
              <a:rPr lang="en-CA" b="1" dirty="0">
                <a:hlinkClick r:id="rId5"/>
              </a:rPr>
              <a:t>8.0.11</a:t>
            </a:r>
            <a:endParaRPr lang="en-CA" b="1" dirty="0"/>
          </a:p>
          <a:p>
            <a:endParaRPr lang="en-CA" b="1" dirty="0"/>
          </a:p>
          <a:p>
            <a:r>
              <a:rPr lang="en-CA" dirty="0"/>
              <a:t>Download source code from Lea; </a:t>
            </a:r>
            <a:r>
              <a:rPr lang="en-CA" dirty="0" err="1"/>
              <a:t>HibernateDemo.zip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0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587</Words>
  <Application>Microsoft Macintosh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L7# Hibernate</vt:lpstr>
      <vt:lpstr>What is Hibernate</vt:lpstr>
      <vt:lpstr>Hibernate Query Language(HQL)</vt:lpstr>
      <vt:lpstr>Important Classes</vt:lpstr>
      <vt:lpstr>SessionFactory (org.hibernate.SessionFactory)</vt:lpstr>
      <vt:lpstr>SessionFactory (org.hibernate.SessionFactory)</vt:lpstr>
      <vt:lpstr>Session (org.hibernate.Session)</vt:lpstr>
      <vt:lpstr>Transaction (org.hibernate.Transaction)</vt:lpstr>
      <vt:lpstr>Setup</vt:lpstr>
      <vt:lpstr>Xml hibernate mapping</vt:lpstr>
      <vt:lpstr>hibernate.cfg.xml</vt:lpstr>
      <vt:lpstr>student.hbm.xml</vt:lpstr>
      <vt:lpstr>Getting SessionFactory Obj</vt:lpstr>
      <vt:lpstr>ID Generators</vt:lpstr>
      <vt:lpstr>Learn more hibernate properties</vt:lpstr>
      <vt:lpstr>Learn more hibernate properties</vt:lpstr>
      <vt:lpstr>Annotations</vt:lpstr>
      <vt:lpstr>References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Singh</dc:creator>
  <cp:lastModifiedBy>Harpreet Singh</cp:lastModifiedBy>
  <cp:revision>5</cp:revision>
  <dcterms:created xsi:type="dcterms:W3CDTF">2018-05-28T03:54:16Z</dcterms:created>
  <dcterms:modified xsi:type="dcterms:W3CDTF">2018-07-09T04:49:56Z</dcterms:modified>
</cp:coreProperties>
</file>