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56" y="-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611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653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245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18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134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28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895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293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765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19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76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4C85D-FA1D-4599-8270-8EEEBDD24E49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00BA2-F954-41B9-9951-CA9AF9D372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149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/>
            </a:r>
            <a:br>
              <a:rPr lang="es-AR" dirty="0" smtClean="0"/>
            </a:b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s-MX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0" y="460722"/>
            <a:ext cx="8128000" cy="5416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0420" y="2780927"/>
            <a:ext cx="9135559" cy="4067679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0" y="0"/>
            <a:ext cx="9135559" cy="6848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1520" y="6093296"/>
            <a:ext cx="1560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ella" pitchFamily="2" charset="0"/>
              </a:rPr>
              <a:t>Matera</a:t>
            </a:r>
            <a:endParaRPr lang="es-MX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el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93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 </vt:lpstr>
    </vt:vector>
  </TitlesOfParts>
  <Company>EXO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daiana florencia</dc:creator>
  <cp:lastModifiedBy>daiana florencia</cp:lastModifiedBy>
  <cp:revision>7</cp:revision>
  <dcterms:created xsi:type="dcterms:W3CDTF">2023-08-08T17:38:48Z</dcterms:created>
  <dcterms:modified xsi:type="dcterms:W3CDTF">2023-08-08T19:05:58Z</dcterms:modified>
</cp:coreProperties>
</file>