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1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45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18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34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95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6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1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76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49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1" t="11429" r="15522" b="9744"/>
          <a:stretch/>
        </p:blipFill>
        <p:spPr bwMode="auto">
          <a:xfrm>
            <a:off x="283779" y="363963"/>
            <a:ext cx="8568000" cy="6120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67"/>
          <a:stretch/>
        </p:blipFill>
        <p:spPr>
          <a:xfrm flipH="1">
            <a:off x="4834864" y="4016486"/>
            <a:ext cx="4300695" cy="283212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236296" y="6198403"/>
            <a:ext cx="1771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b="1" dirty="0" smtClean="0">
                <a:latin typeface="arabella" pitchFamily="2" charset="0"/>
              </a:rPr>
              <a:t>Maratea</a:t>
            </a:r>
            <a:endParaRPr lang="es-MX" sz="4800" b="1" dirty="0">
              <a:latin typeface="arabella" pitchFamily="2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67"/>
          <a:stretch/>
        </p:blipFill>
        <p:spPr>
          <a:xfrm>
            <a:off x="0" y="3997899"/>
            <a:ext cx="4834864" cy="2850708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0" y="0"/>
            <a:ext cx="9135559" cy="6848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86693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 </vt:lpstr>
    </vt:vector>
  </TitlesOfParts>
  <Company>EXO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daiana florencia</dc:creator>
  <cp:lastModifiedBy>daiana florencia</cp:lastModifiedBy>
  <cp:revision>6</cp:revision>
  <dcterms:created xsi:type="dcterms:W3CDTF">2023-08-08T17:38:48Z</dcterms:created>
  <dcterms:modified xsi:type="dcterms:W3CDTF">2023-08-08T18:50:41Z</dcterms:modified>
</cp:coreProperties>
</file>