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508" y="-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4C85D-FA1D-4599-8270-8EEEBDD24E49}" type="datetimeFigureOut">
              <a:rPr lang="es-MX" smtClean="0"/>
              <a:t>08/08/2023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0BA2-F954-41B9-9951-CA9AF9D372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6117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4C85D-FA1D-4599-8270-8EEEBDD24E49}" type="datetimeFigureOut">
              <a:rPr lang="es-MX" smtClean="0"/>
              <a:t>08/08/2023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0BA2-F954-41B9-9951-CA9AF9D372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6536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4C85D-FA1D-4599-8270-8EEEBDD24E49}" type="datetimeFigureOut">
              <a:rPr lang="es-MX" smtClean="0"/>
              <a:t>08/08/2023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0BA2-F954-41B9-9951-CA9AF9D372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2455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4C85D-FA1D-4599-8270-8EEEBDD24E49}" type="datetimeFigureOut">
              <a:rPr lang="es-MX" smtClean="0"/>
              <a:t>08/08/2023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0BA2-F954-41B9-9951-CA9AF9D372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018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4C85D-FA1D-4599-8270-8EEEBDD24E49}" type="datetimeFigureOut">
              <a:rPr lang="es-MX" smtClean="0"/>
              <a:t>08/08/2023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0BA2-F954-41B9-9951-CA9AF9D372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11346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4C85D-FA1D-4599-8270-8EEEBDD24E49}" type="datetimeFigureOut">
              <a:rPr lang="es-MX" smtClean="0"/>
              <a:t>08/08/2023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0BA2-F954-41B9-9951-CA9AF9D372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280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4C85D-FA1D-4599-8270-8EEEBDD24E49}" type="datetimeFigureOut">
              <a:rPr lang="es-MX" smtClean="0"/>
              <a:t>08/08/2023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0BA2-F954-41B9-9951-CA9AF9D372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8956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4C85D-FA1D-4599-8270-8EEEBDD24E49}" type="datetimeFigureOut">
              <a:rPr lang="es-MX" smtClean="0"/>
              <a:t>08/08/2023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0BA2-F954-41B9-9951-CA9AF9D372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2939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4C85D-FA1D-4599-8270-8EEEBDD24E49}" type="datetimeFigureOut">
              <a:rPr lang="es-MX" smtClean="0"/>
              <a:t>08/08/2023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0BA2-F954-41B9-9951-CA9AF9D372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7651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4C85D-FA1D-4599-8270-8EEEBDD24E49}" type="datetimeFigureOut">
              <a:rPr lang="es-MX" smtClean="0"/>
              <a:t>08/08/2023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0BA2-F954-41B9-9951-CA9AF9D372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9193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4C85D-FA1D-4599-8270-8EEEBDD24E49}" type="datetimeFigureOut">
              <a:rPr lang="es-MX" smtClean="0"/>
              <a:t>08/08/2023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0BA2-F954-41B9-9951-CA9AF9D372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3766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4C85D-FA1D-4599-8270-8EEEBDD24E49}" type="datetimeFigureOut">
              <a:rPr lang="es-MX" smtClean="0"/>
              <a:t>08/08/2023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00BA2-F954-41B9-9951-CA9AF9D372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1494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/>
            </a:r>
            <a:br>
              <a:rPr lang="es-AR" dirty="0" smtClean="0"/>
            </a:b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 dirty="0" smtClean="0"/>
          </a:p>
          <a:p>
            <a:endParaRPr lang="es-MX" dirty="0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02" r="12674"/>
          <a:stretch/>
        </p:blipFill>
        <p:spPr>
          <a:xfrm>
            <a:off x="689906" y="410393"/>
            <a:ext cx="7755746" cy="57549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" y="1470587"/>
            <a:ext cx="9135559" cy="5378020"/>
          </a:xfrm>
          <a:prstGeom prst="rect">
            <a:avLst/>
          </a:prstGeom>
        </p:spPr>
      </p:pic>
      <p:sp>
        <p:nvSpPr>
          <p:cNvPr id="4" name="3 Rectángulo"/>
          <p:cNvSpPr/>
          <p:nvPr/>
        </p:nvSpPr>
        <p:spPr>
          <a:xfrm>
            <a:off x="0" y="0"/>
            <a:ext cx="9135559" cy="68486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3750513" y="5949279"/>
            <a:ext cx="16514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abella" pitchFamily="2" charset="0"/>
              </a:rPr>
              <a:t>Potenza</a:t>
            </a:r>
            <a:endParaRPr lang="es-MX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abell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6939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</Words>
  <Application>Microsoft Office PowerPoint</Application>
  <PresentationFormat>Presentación en pantalla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 </vt:lpstr>
    </vt:vector>
  </TitlesOfParts>
  <Company>EXO S.A.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daiana florencia</dc:creator>
  <cp:lastModifiedBy>daiana florencia</cp:lastModifiedBy>
  <cp:revision>9</cp:revision>
  <dcterms:created xsi:type="dcterms:W3CDTF">2023-08-08T17:38:48Z</dcterms:created>
  <dcterms:modified xsi:type="dcterms:W3CDTF">2023-08-08T20:12:11Z</dcterms:modified>
</cp:coreProperties>
</file>