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119ECC-6BC0-4BA1-B633-1EAF1C811DFB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A2D2536-BEFF-40E6-9E2F-3B1817F339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Jared Sharpe</a:t>
            </a:r>
          </a:p>
          <a:p>
            <a:r>
              <a:rPr lang="en-US" dirty="0" smtClean="0"/>
              <a:t>Chris Jones</a:t>
            </a:r>
          </a:p>
          <a:p>
            <a:r>
              <a:rPr lang="en-US" dirty="0" smtClean="0"/>
              <a:t>Scott Childers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6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Cross-Platform</a:t>
            </a:r>
          </a:p>
          <a:p>
            <a:r>
              <a:rPr lang="en-US" dirty="0" smtClean="0"/>
              <a:t>	Mobile Device Enabled</a:t>
            </a:r>
          </a:p>
          <a:p>
            <a:r>
              <a:rPr lang="en-US" dirty="0" smtClean="0"/>
              <a:t>	Database working with UI</a:t>
            </a:r>
          </a:p>
          <a:p>
            <a:r>
              <a:rPr lang="en-US" dirty="0" smtClean="0"/>
              <a:t>	Label Printing</a:t>
            </a:r>
          </a:p>
          <a:p>
            <a:r>
              <a:rPr lang="en-US" dirty="0" smtClean="0"/>
              <a:t>	Scanning with various devices (including mobile)</a:t>
            </a:r>
          </a:p>
          <a:p>
            <a:r>
              <a:rPr lang="en-US" dirty="0" smtClean="0"/>
              <a:t>	Searching through Database for Audits and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3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Scratched Cross Platform and focused on .NET  Framework</a:t>
            </a:r>
          </a:p>
          <a:p>
            <a:r>
              <a:rPr lang="en-US" dirty="0" smtClean="0"/>
              <a:t>Scratched using mobile Devices</a:t>
            </a:r>
          </a:p>
          <a:p>
            <a:r>
              <a:rPr lang="en-US" dirty="0" smtClean="0"/>
              <a:t>Switched from C++ to C#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0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Windows only with .NET Framework</a:t>
            </a:r>
          </a:p>
          <a:p>
            <a:r>
              <a:rPr lang="en-US" dirty="0" smtClean="0"/>
              <a:t>	USB Scanners only</a:t>
            </a:r>
          </a:p>
          <a:p>
            <a:r>
              <a:rPr lang="en-US" dirty="0" smtClean="0"/>
              <a:t>	Database working with UI</a:t>
            </a:r>
          </a:p>
          <a:p>
            <a:r>
              <a:rPr lang="en-US" dirty="0" smtClean="0"/>
              <a:t>	Label Printing</a:t>
            </a:r>
          </a:p>
          <a:p>
            <a:r>
              <a:rPr lang="en-US" dirty="0" smtClean="0"/>
              <a:t>	Searching through Database for Audits and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7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went to E-Waste’s facility and followed through the worker’s routine and what they need to do.</a:t>
            </a:r>
          </a:p>
          <a:p>
            <a:r>
              <a:rPr lang="en-US" dirty="0" smtClean="0"/>
              <a:t>We would scrum and trim features which we didn’t have the time to finish before the deadline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Developed our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8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Used:</a:t>
            </a:r>
          </a:p>
          <a:p>
            <a:pPr lvl="1"/>
            <a:r>
              <a:rPr lang="en-US" dirty="0" smtClean="0"/>
              <a:t>Visual Studio Express 2013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.NET Framework</a:t>
            </a:r>
          </a:p>
          <a:p>
            <a:r>
              <a:rPr lang="en-US" dirty="0" smtClean="0"/>
              <a:t>Assigned task for each person to focus on.</a:t>
            </a:r>
          </a:p>
          <a:p>
            <a:pPr lvl="1"/>
            <a:r>
              <a:rPr lang="en-US" dirty="0" smtClean="0"/>
              <a:t>Communicate to each other regularly</a:t>
            </a:r>
          </a:p>
          <a:p>
            <a:pPr lvl="1"/>
            <a:r>
              <a:rPr lang="en-US" dirty="0" smtClean="0"/>
              <a:t>Help each other if needed. (Scrumming basically)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1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White-Box Testing primarily.</a:t>
            </a:r>
          </a:p>
          <a:p>
            <a:pPr lvl="1"/>
            <a:r>
              <a:rPr lang="en-US" dirty="0" smtClean="0"/>
              <a:t>Compile the UI and test every conditional statement in the code.</a:t>
            </a:r>
          </a:p>
          <a:p>
            <a:pPr lvl="2"/>
            <a:r>
              <a:rPr lang="en-US" dirty="0" smtClean="0"/>
              <a:t>Is the harvest from a pile?  If so, it doesn’t need a client name.</a:t>
            </a:r>
          </a:p>
          <a:p>
            <a:pPr lvl="2"/>
            <a:r>
              <a:rPr lang="en-US" dirty="0" smtClean="0"/>
              <a:t>Is reuse item listed for sale?  Sold?  Where and for how much would be required appropriately.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0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environment the existing code works in before putting more work into the code.</a:t>
            </a:r>
          </a:p>
          <a:p>
            <a:r>
              <a:rPr lang="en-US" dirty="0" smtClean="0"/>
              <a:t>Create an environment everyone can access and use the code in.</a:t>
            </a:r>
          </a:p>
          <a:p>
            <a:r>
              <a:rPr lang="en-US" dirty="0" smtClean="0"/>
              <a:t>Remember Hofstadter’s Law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1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208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Inventory Management</vt:lpstr>
      <vt:lpstr>Initial Specification</vt:lpstr>
      <vt:lpstr>Design Choices Made</vt:lpstr>
      <vt:lpstr>Final Specification</vt:lpstr>
      <vt:lpstr>How we Developed our Specifications</vt:lpstr>
      <vt:lpstr>Designing our Solution</vt:lpstr>
      <vt:lpstr>Testing Our Solution</vt:lpstr>
      <vt:lpstr>What Did We Learn?</vt:lpstr>
    </vt:vector>
  </TitlesOfParts>
  <Company>Mesa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Scott K Childers</dc:creator>
  <cp:lastModifiedBy>Scott K Childers</cp:lastModifiedBy>
  <cp:revision>2</cp:revision>
  <dcterms:created xsi:type="dcterms:W3CDTF">2014-05-06T15:00:26Z</dcterms:created>
  <dcterms:modified xsi:type="dcterms:W3CDTF">2014-05-06T15:18:10Z</dcterms:modified>
</cp:coreProperties>
</file>