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87BA-4A93-4F5C-8ADA-3D3DBAC68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UCSD: Data Bootcamp</a:t>
            </a:r>
            <a:br>
              <a:rPr lang="en-US" dirty="0"/>
            </a:br>
            <a:r>
              <a:rPr lang="en-US" dirty="0"/>
              <a:t>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337A1-3599-4D1C-88CC-3AF41F819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Members: Francis Yu, Chris Ng, Chetan </a:t>
            </a:r>
            <a:r>
              <a:rPr lang="en-US" dirty="0" err="1"/>
              <a:t>Balachanda</a:t>
            </a:r>
            <a:r>
              <a:rPr lang="en-US" dirty="0"/>
              <a:t>, Cris Bangaoil</a:t>
            </a:r>
          </a:p>
        </p:txBody>
      </p:sp>
    </p:spTree>
    <p:extLst>
      <p:ext uri="{BB962C8B-B14F-4D97-AF65-F5344CB8AC3E}">
        <p14:creationId xmlns:p14="http://schemas.microsoft.com/office/powerpoint/2010/main" val="62752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5D6E-F5DF-4F1E-9782-7C5F3E4A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6F522-597C-48DA-9063-D6EAF9FE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447616" cy="439736"/>
          </a:xfrm>
        </p:spPr>
        <p:txBody>
          <a:bodyPr/>
          <a:lstStyle/>
          <a:p>
            <a:r>
              <a:rPr lang="en-US" dirty="0"/>
              <a:t>Popular Keyword frequency in current Data Science job openings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18607-D2B5-4C48-834F-FA0901615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10" y="1976362"/>
            <a:ext cx="7476066" cy="42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2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425D-A925-44B0-88AB-98CF6EDF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E545-C6B7-4DA0-B1C8-A97200F8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Surprise! Move to the Bay Area</a:t>
            </a:r>
          </a:p>
          <a:p>
            <a:pPr lvl="1"/>
            <a:r>
              <a:rPr lang="en-US" sz="2800" dirty="0"/>
              <a:t>Get paid (and then increase your expenditures)</a:t>
            </a:r>
          </a:p>
          <a:p>
            <a:r>
              <a:rPr lang="en-US" sz="2800" dirty="0"/>
              <a:t>Set job alerts on Glassdoor and Indeed</a:t>
            </a:r>
          </a:p>
          <a:p>
            <a:r>
              <a:rPr lang="en-US" sz="2800" dirty="0"/>
              <a:t>Make sure you put the following on your resumes:</a:t>
            </a:r>
          </a:p>
          <a:p>
            <a:pPr lvl="1"/>
            <a:r>
              <a:rPr lang="en-US" sz="2800" dirty="0"/>
              <a:t>Python, Machine Learnings, SQL, Excel, Hadoop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3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8FC4-3694-458F-A194-70DA9524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3FD0-E6D4-44B0-9969-6E040754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Determine California areas with a high amount of Data Science job openings.</a:t>
            </a:r>
          </a:p>
          <a:p>
            <a:pPr lvl="1"/>
            <a:r>
              <a:rPr lang="en-US" sz="2800" dirty="0"/>
              <a:t>Compare salaries in California areas</a:t>
            </a:r>
          </a:p>
          <a:p>
            <a:r>
              <a:rPr lang="en-US" sz="3000" dirty="0"/>
              <a:t>Which sites have more Data Science job listings</a:t>
            </a:r>
          </a:p>
          <a:p>
            <a:r>
              <a:rPr lang="en-US" sz="2800" dirty="0"/>
              <a:t>Keyword Analysis of current open Data Science Jobs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0786-5197-465C-9225-4BCB8B6F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81F39-CB82-4D87-AA1A-83332B216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80" y="1512475"/>
            <a:ext cx="3636350" cy="1123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164800-62A1-4F2C-982F-52E30A690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665" y="2539245"/>
            <a:ext cx="6519071" cy="1228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211EEA-AF47-4EFA-A237-68CAF3CB9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553" y="3538775"/>
            <a:ext cx="3562757" cy="1489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390B0-830C-48F5-9A41-EAE7F95AD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829" y="4868990"/>
            <a:ext cx="4802745" cy="12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2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4AA0-DF75-4757-B7DD-EDDE388B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8652F-25B2-4E05-A117-16778A17D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771466" cy="4110962"/>
          </a:xfrm>
        </p:spPr>
        <p:txBody>
          <a:bodyPr/>
          <a:lstStyle/>
          <a:p>
            <a:r>
              <a:rPr lang="en-US" sz="3200" dirty="0"/>
              <a:t>For each of the 4 career sites we will search for Data Science jobs in California:</a:t>
            </a:r>
          </a:p>
          <a:p>
            <a:pPr lvl="1"/>
            <a:r>
              <a:rPr lang="en-US" sz="2000" dirty="0"/>
              <a:t>Job Title</a:t>
            </a:r>
          </a:p>
          <a:p>
            <a:pPr lvl="1"/>
            <a:r>
              <a:rPr lang="en-US" sz="2000" dirty="0"/>
              <a:t>Company</a:t>
            </a:r>
          </a:p>
          <a:p>
            <a:pPr lvl="1"/>
            <a:r>
              <a:rPr lang="en-US" sz="2000" dirty="0"/>
              <a:t>Location</a:t>
            </a:r>
          </a:p>
          <a:p>
            <a:pPr lvl="1"/>
            <a:r>
              <a:rPr lang="en-US" sz="2000" dirty="0"/>
              <a:t>Salary (if available)</a:t>
            </a:r>
          </a:p>
          <a:p>
            <a:pPr lvl="1"/>
            <a:r>
              <a:rPr lang="en-US" sz="2000" dirty="0"/>
              <a:t>Job Description</a:t>
            </a:r>
          </a:p>
          <a:p>
            <a:pPr lvl="1"/>
            <a:r>
              <a:rPr lang="en-US" sz="2000" dirty="0"/>
              <a:t>URL to each job listing</a:t>
            </a:r>
          </a:p>
        </p:txBody>
      </p:sp>
    </p:spTree>
    <p:extLst>
      <p:ext uri="{BB962C8B-B14F-4D97-AF65-F5344CB8AC3E}">
        <p14:creationId xmlns:p14="http://schemas.microsoft.com/office/powerpoint/2010/main" val="106917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CCD6-285B-4E2B-9DD9-63824E84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C176-88D5-4F62-B7BE-984E3F07C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2601"/>
            <a:ext cx="8504766" cy="343852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Scrape each site for the data fields</a:t>
            </a:r>
          </a:p>
          <a:p>
            <a:r>
              <a:rPr lang="en-US" sz="2400" dirty="0"/>
              <a:t>Create a dictionary for each Job Listing</a:t>
            </a:r>
          </a:p>
          <a:p>
            <a:r>
              <a:rPr lang="en-US" sz="2400" dirty="0"/>
              <a:t>Remove Duplicate listings if Job Title and Company are the same</a:t>
            </a:r>
          </a:p>
          <a:p>
            <a:r>
              <a:rPr lang="en-US" sz="2400" dirty="0"/>
              <a:t>Save dictionaries in a MongoDB collection</a:t>
            </a:r>
          </a:p>
          <a:p>
            <a:r>
              <a:rPr lang="en-US" sz="2400" dirty="0"/>
              <a:t>Run Data Analysis use various Python libraries, </a:t>
            </a:r>
            <a:r>
              <a:rPr lang="en-US" sz="2400" dirty="0" err="1"/>
              <a:t>i.e</a:t>
            </a:r>
            <a:r>
              <a:rPr lang="en-US" sz="2400" dirty="0"/>
              <a:t>, Pandas, </a:t>
            </a:r>
            <a:r>
              <a:rPr lang="en-US" sz="2400" dirty="0" err="1"/>
              <a:t>MatPlotLib</a:t>
            </a:r>
            <a:endParaRPr lang="en-US" sz="2400" dirty="0"/>
          </a:p>
          <a:p>
            <a:r>
              <a:rPr lang="en-US" sz="2400" dirty="0"/>
              <a:t>Load Analysis into a website via Flask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7C7D-34C1-416A-88A2-4148F89C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52E5-8B67-4183-A59E-6555A3E9A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Selecting the sources that can pull all the required fields</a:t>
            </a:r>
          </a:p>
          <a:p>
            <a:r>
              <a:rPr lang="en-US" sz="2400" dirty="0"/>
              <a:t>Filtering duplicates from each individual site and then removing the duplicate postings across the various sites</a:t>
            </a:r>
          </a:p>
          <a:p>
            <a:r>
              <a:rPr lang="en-US" sz="2400" dirty="0"/>
              <a:t>Salary information is not always provided in the listings</a:t>
            </a:r>
          </a:p>
          <a:p>
            <a:r>
              <a:rPr lang="en-US" sz="2400" dirty="0"/>
              <a:t>Unable to pull the Job Description from each listing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9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89C2-B96F-4D9B-A3A5-8F902641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should you move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3AC7-05BB-4A37-B602-F201A9DD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 map of current Data Science openings in California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7E42F-28CE-4FF0-B25A-889769680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66" y="2701412"/>
            <a:ext cx="6364412" cy="3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6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8C14-B4FB-49F7-AF1F-ED38A14B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should you move for the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9E2C-CA56-48E7-997B-368DE56B8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00967"/>
          </a:xfrm>
        </p:spPr>
        <p:txBody>
          <a:bodyPr/>
          <a:lstStyle/>
          <a:p>
            <a:r>
              <a:rPr lang="en-US" dirty="0"/>
              <a:t>Combines job frequency data with average salaries per city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A0F168A0-C250-4231-B064-B2FE2867F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36963"/>
            <a:ext cx="8428566" cy="48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5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3C2F-7797-419B-BC0A-313ECF0C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site should you visit 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C512-2010-4F58-8FF1-4D5764643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540"/>
            <a:ext cx="8285691" cy="477836"/>
          </a:xfrm>
        </p:spPr>
        <p:txBody>
          <a:bodyPr/>
          <a:lstStyle/>
          <a:p>
            <a:r>
              <a:rPr lang="en-US" dirty="0"/>
              <a:t>Pie chart of data science jobs of the 4 sources</a:t>
            </a:r>
          </a:p>
        </p:txBody>
      </p:sp>
      <p:pic>
        <p:nvPicPr>
          <p:cNvPr id="9" name="Picture 8" descr="A picture containing accessory, text, businesscard&#10;&#10;Description generated with high confidence">
            <a:extLst>
              <a:ext uri="{FF2B5EF4-FFF2-40B4-BE49-F238E27FC236}">
                <a16:creationId xmlns:a16="http://schemas.microsoft.com/office/drawing/2014/main" id="{4C514D3B-A7CA-45B3-90D7-89EFD7648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009776"/>
            <a:ext cx="5631656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809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292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UCSD: Data Bootcamp ETL Project</vt:lpstr>
      <vt:lpstr>Goal Statement:</vt:lpstr>
      <vt:lpstr>Data Sources</vt:lpstr>
      <vt:lpstr>Scraped Data</vt:lpstr>
      <vt:lpstr>Methodology</vt:lpstr>
      <vt:lpstr>Challenges</vt:lpstr>
      <vt:lpstr>Where should you move to</vt:lpstr>
      <vt:lpstr>Where should you move for the Money</vt:lpstr>
      <vt:lpstr>Which site should you visit most</vt:lpstr>
      <vt:lpstr>Popular keywords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UCSD: Data Bootcamp ETL Project</dc:title>
  <dc:creator>Cris Bangaoil</dc:creator>
  <cp:lastModifiedBy>Cris Bangaoil</cp:lastModifiedBy>
  <cp:revision>7</cp:revision>
  <dcterms:created xsi:type="dcterms:W3CDTF">2019-01-20T03:23:57Z</dcterms:created>
  <dcterms:modified xsi:type="dcterms:W3CDTF">2019-01-20T04:36:37Z</dcterms:modified>
</cp:coreProperties>
</file>