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8" r:id="rId2"/>
    <p:sldId id="287" r:id="rId3"/>
    <p:sldId id="282" r:id="rId4"/>
    <p:sldId id="312" r:id="rId5"/>
    <p:sldId id="313" r:id="rId6"/>
    <p:sldId id="314" r:id="rId7"/>
    <p:sldId id="315" r:id="rId8"/>
    <p:sldId id="316" r:id="rId9"/>
    <p:sldId id="317" r:id="rId10"/>
    <p:sldId id="290" r:id="rId11"/>
    <p:sldId id="292" r:id="rId12"/>
    <p:sldId id="296" r:id="rId13"/>
    <p:sldId id="299" r:id="rId14"/>
    <p:sldId id="300" r:id="rId15"/>
    <p:sldId id="297" r:id="rId16"/>
    <p:sldId id="303" r:id="rId17"/>
    <p:sldId id="304" r:id="rId18"/>
    <p:sldId id="305" r:id="rId19"/>
    <p:sldId id="309" r:id="rId20"/>
    <p:sldId id="301" r:id="rId21"/>
    <p:sldId id="320" r:id="rId22"/>
    <p:sldId id="322" r:id="rId23"/>
    <p:sldId id="323" r:id="rId24"/>
    <p:sldId id="302" r:id="rId25"/>
    <p:sldId id="310" r:id="rId26"/>
    <p:sldId id="311" r:id="rId27"/>
    <p:sldId id="275" r:id="rId28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C4DA225F-7BB3-4C17-AD80-6C4960ADFDE6}">
          <p14:sldIdLst>
            <p14:sldId id="258"/>
          </p14:sldIdLst>
        </p14:section>
        <p14:section name="1st approach" id="{DEBA7AA7-8586-4597-AB34-B1714450ACC7}">
          <p14:sldIdLst>
            <p14:sldId id="287"/>
            <p14:sldId id="282"/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2nd approach" id="{D315A318-DBB0-4958-BD1E-91627B2A2716}">
          <p14:sldIdLst>
            <p14:sldId id="290"/>
            <p14:sldId id="292"/>
            <p14:sldId id="296"/>
            <p14:sldId id="299"/>
            <p14:sldId id="300"/>
            <p14:sldId id="297"/>
            <p14:sldId id="303"/>
            <p14:sldId id="304"/>
            <p14:sldId id="305"/>
            <p14:sldId id="309"/>
            <p14:sldId id="301"/>
            <p14:sldId id="320"/>
            <p14:sldId id="322"/>
            <p14:sldId id="323"/>
            <p14:sldId id="302"/>
            <p14:sldId id="310"/>
            <p14:sldId id="311"/>
          </p14:sldIdLst>
        </p14:section>
        <p14:section name="Conclusions" id="{C37AB180-01E6-42FA-A923-760AB44A8FEC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0606"/>
    <a:srgbClr val="990000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A678A1-D4BA-4F13-81B5-F7DBF83C7202}" v="30" dt="2024-02-08T15:13:13.255"/>
    <p1510:client id="{2F81BE1D-D469-4EDC-9256-39BDCE637FDF}" v="3078" dt="2024-02-08T16:37:51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984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ente guest" providerId="Windows Live" clId="Web-{D7B4AAFB-C41A-46CF-95D6-9B329A5F5583}"/>
    <pc:docChg chg="delSld modSld sldOrd modSection">
      <pc:chgData name="Utente guest" userId="" providerId="Windows Live" clId="Web-{D7B4AAFB-C41A-46CF-95D6-9B329A5F5583}" dt="2024-02-08T08:36:11.158" v="10"/>
      <pc:docMkLst>
        <pc:docMk/>
      </pc:docMkLst>
      <pc:sldChg chg="ord">
        <pc:chgData name="Utente guest" userId="" providerId="Windows Live" clId="Web-{D7B4AAFB-C41A-46CF-95D6-9B329A5F5583}" dt="2024-02-08T08:36:11.158" v="10"/>
        <pc:sldMkLst>
          <pc:docMk/>
          <pc:sldMk cId="2906372511" sldId="300"/>
        </pc:sldMkLst>
      </pc:sldChg>
      <pc:sldChg chg="ord">
        <pc:chgData name="Utente guest" userId="" providerId="Windows Live" clId="Web-{D7B4AAFB-C41A-46CF-95D6-9B329A5F5583}" dt="2024-02-08T08:36:04.627" v="9"/>
        <pc:sldMkLst>
          <pc:docMk/>
          <pc:sldMk cId="1263242193" sldId="303"/>
        </pc:sldMkLst>
      </pc:sldChg>
      <pc:sldChg chg="modSp del">
        <pc:chgData name="Utente guest" userId="" providerId="Windows Live" clId="Web-{D7B4AAFB-C41A-46CF-95D6-9B329A5F5583}" dt="2024-02-08T08:32:22.197" v="8"/>
        <pc:sldMkLst>
          <pc:docMk/>
          <pc:sldMk cId="3348785019" sldId="324"/>
        </pc:sldMkLst>
        <pc:spChg chg="mod">
          <ac:chgData name="Utente guest" userId="" providerId="Windows Live" clId="Web-{D7B4AAFB-C41A-46CF-95D6-9B329A5F5583}" dt="2024-02-08T08:28:04.283" v="7" actId="20577"/>
          <ac:spMkLst>
            <pc:docMk/>
            <pc:sldMk cId="3348785019" sldId="324"/>
            <ac:spMk id="3" creationId="{3991DAE4-6D59-4D46-83C7-04BFAC321C2A}"/>
          </ac:spMkLst>
        </pc:spChg>
      </pc:sldChg>
    </pc:docChg>
  </pc:docChgLst>
  <pc:docChgLst>
    <pc:chgData name="Guest User" providerId="Windows Live" clId="Web-{A5DE4F9B-F5FA-4BB6-99DF-1BA6FB3334C2}"/>
    <pc:docChg chg="addSld delSld modSld modSection">
      <pc:chgData name="Guest User" userId="" providerId="Windows Live" clId="Web-{A5DE4F9B-F5FA-4BB6-99DF-1BA6FB3334C2}" dt="2024-02-07T18:26:57.643" v="629" actId="20577"/>
      <pc:docMkLst>
        <pc:docMk/>
      </pc:docMkLst>
      <pc:sldChg chg="modSp">
        <pc:chgData name="Guest User" userId="" providerId="Windows Live" clId="Web-{A5DE4F9B-F5FA-4BB6-99DF-1BA6FB3334C2}" dt="2024-02-07T17:33:16.809" v="18" actId="20577"/>
        <pc:sldMkLst>
          <pc:docMk/>
          <pc:sldMk cId="1804939631" sldId="282"/>
        </pc:sldMkLst>
        <pc:spChg chg="mod">
          <ac:chgData name="Guest User" userId="" providerId="Windows Live" clId="Web-{A5DE4F9B-F5FA-4BB6-99DF-1BA6FB3334C2}" dt="2024-02-07T17:33:16.809" v="18" actId="20577"/>
          <ac:spMkLst>
            <pc:docMk/>
            <pc:sldMk cId="1804939631" sldId="282"/>
            <ac:spMk id="3" creationId="{3991DAE4-6D59-4D46-83C7-04BFAC321C2A}"/>
          </ac:spMkLst>
        </pc:spChg>
      </pc:sldChg>
      <pc:sldChg chg="del">
        <pc:chgData name="Guest User" userId="" providerId="Windows Live" clId="Web-{A5DE4F9B-F5FA-4BB6-99DF-1BA6FB3334C2}" dt="2024-02-07T17:47:37.644" v="19"/>
        <pc:sldMkLst>
          <pc:docMk/>
          <pc:sldMk cId="1207918277" sldId="298"/>
        </pc:sldMkLst>
      </pc:sldChg>
      <pc:sldChg chg="addSp delSp modSp">
        <pc:chgData name="Guest User" userId="" providerId="Windows Live" clId="Web-{A5DE4F9B-F5FA-4BB6-99DF-1BA6FB3334C2}" dt="2024-02-07T18:11:17.853" v="266" actId="20577"/>
        <pc:sldMkLst>
          <pc:docMk/>
          <pc:sldMk cId="1153348410" sldId="301"/>
        </pc:sldMkLst>
        <pc:spChg chg="mod">
          <ac:chgData name="Guest User" userId="" providerId="Windows Live" clId="Web-{A5DE4F9B-F5FA-4BB6-99DF-1BA6FB3334C2}" dt="2024-02-07T18:11:17.853" v="266" actId="20577"/>
          <ac:spMkLst>
            <pc:docMk/>
            <pc:sldMk cId="1153348410" sldId="301"/>
            <ac:spMk id="3" creationId="{3991DAE4-6D59-4D46-83C7-04BFAC321C2A}"/>
          </ac:spMkLst>
        </pc:spChg>
        <pc:picChg chg="add del mod">
          <ac:chgData name="Guest User" userId="" providerId="Windows Live" clId="Web-{A5DE4F9B-F5FA-4BB6-99DF-1BA6FB3334C2}" dt="2024-02-07T18:05:50.844" v="191"/>
          <ac:picMkLst>
            <pc:docMk/>
            <pc:sldMk cId="1153348410" sldId="301"/>
            <ac:picMk id="4" creationId="{10A2CBBB-A7B4-3F6A-431F-C5856B43DE45}"/>
          </ac:picMkLst>
        </pc:picChg>
        <pc:picChg chg="add del mod">
          <ac:chgData name="Guest User" userId="" providerId="Windows Live" clId="Web-{A5DE4F9B-F5FA-4BB6-99DF-1BA6FB3334C2}" dt="2024-02-07T18:07:54.082" v="200"/>
          <ac:picMkLst>
            <pc:docMk/>
            <pc:sldMk cId="1153348410" sldId="301"/>
            <ac:picMk id="7" creationId="{E7ECB7FA-BFDB-5771-5A55-45A0672E8129}"/>
          </ac:picMkLst>
        </pc:picChg>
        <pc:picChg chg="add mod">
          <ac:chgData name="Guest User" userId="" providerId="Windows Live" clId="Web-{A5DE4F9B-F5FA-4BB6-99DF-1BA6FB3334C2}" dt="2024-02-07T18:08:31.005" v="201"/>
          <ac:picMkLst>
            <pc:docMk/>
            <pc:sldMk cId="1153348410" sldId="301"/>
            <ac:picMk id="9" creationId="{D57718D1-F2B2-CB18-0B6E-02DF47EC165C}"/>
          </ac:picMkLst>
        </pc:picChg>
      </pc:sldChg>
      <pc:sldChg chg="addSp delSp modSp">
        <pc:chgData name="Guest User" userId="" providerId="Windows Live" clId="Web-{A5DE4F9B-F5FA-4BB6-99DF-1BA6FB3334C2}" dt="2024-02-07T18:00:55.540" v="128" actId="14100"/>
        <pc:sldMkLst>
          <pc:docMk/>
          <pc:sldMk cId="54993060" sldId="323"/>
        </pc:sldMkLst>
        <pc:spChg chg="mod">
          <ac:chgData name="Guest User" userId="" providerId="Windows Live" clId="Web-{A5DE4F9B-F5FA-4BB6-99DF-1BA6FB3334C2}" dt="2024-02-07T18:00:32.492" v="124" actId="20577"/>
          <ac:spMkLst>
            <pc:docMk/>
            <pc:sldMk cId="54993060" sldId="323"/>
            <ac:spMk id="3" creationId="{3991DAE4-6D59-4D46-83C7-04BFAC321C2A}"/>
          </ac:spMkLst>
        </pc:spChg>
        <pc:spChg chg="del mod">
          <ac:chgData name="Guest User" userId="" providerId="Windows Live" clId="Web-{A5DE4F9B-F5FA-4BB6-99DF-1BA6FB3334C2}" dt="2024-02-07T17:52:56.527" v="22"/>
          <ac:spMkLst>
            <pc:docMk/>
            <pc:sldMk cId="54993060" sldId="323"/>
            <ac:spMk id="11" creationId="{914EA36B-CA3A-7B56-BE49-57F67A89A2AD}"/>
          </ac:spMkLst>
        </pc:spChg>
        <pc:spChg chg="mod">
          <ac:chgData name="Guest User" userId="" providerId="Windows Live" clId="Web-{A5DE4F9B-F5FA-4BB6-99DF-1BA6FB3334C2}" dt="2024-02-07T17:53:01.574" v="25" actId="20577"/>
          <ac:spMkLst>
            <pc:docMk/>
            <pc:sldMk cId="54993060" sldId="323"/>
            <ac:spMk id="16" creationId="{D0BE2FFA-F9E4-9A39-755F-6F6967FA9F30}"/>
          </ac:spMkLst>
        </pc:spChg>
        <pc:spChg chg="mod">
          <ac:chgData name="Guest User" userId="" providerId="Windows Live" clId="Web-{A5DE4F9B-F5FA-4BB6-99DF-1BA6FB3334C2}" dt="2024-02-07T17:58:12.020" v="92" actId="20577"/>
          <ac:spMkLst>
            <pc:docMk/>
            <pc:sldMk cId="54993060" sldId="323"/>
            <ac:spMk id="18" creationId="{736595EB-C623-8D53-6440-04C545AFAADA}"/>
          </ac:spMkLst>
        </pc:spChg>
        <pc:spChg chg="mod">
          <ac:chgData name="Guest User" userId="" providerId="Windows Live" clId="Web-{A5DE4F9B-F5FA-4BB6-99DF-1BA6FB3334C2}" dt="2024-02-07T17:53:48.388" v="63" actId="20577"/>
          <ac:spMkLst>
            <pc:docMk/>
            <pc:sldMk cId="54993060" sldId="323"/>
            <ac:spMk id="19" creationId="{49E68A17-36FB-DEBE-A082-93FFA795F954}"/>
          </ac:spMkLst>
        </pc:spChg>
        <pc:picChg chg="add del mod">
          <ac:chgData name="Guest User" userId="" providerId="Windows Live" clId="Web-{A5DE4F9B-F5FA-4BB6-99DF-1BA6FB3334C2}" dt="2024-02-07T17:55:56.766" v="86"/>
          <ac:picMkLst>
            <pc:docMk/>
            <pc:sldMk cId="54993060" sldId="323"/>
            <ac:picMk id="2" creationId="{99A8DA54-E9F7-A062-FE3F-FCA06F490270}"/>
          </ac:picMkLst>
        </pc:picChg>
        <pc:picChg chg="add mod">
          <ac:chgData name="Guest User" userId="" providerId="Windows Live" clId="Web-{A5DE4F9B-F5FA-4BB6-99DF-1BA6FB3334C2}" dt="2024-02-07T18:00:55.540" v="128" actId="14100"/>
          <ac:picMkLst>
            <pc:docMk/>
            <pc:sldMk cId="54993060" sldId="323"/>
            <ac:picMk id="4" creationId="{871B85E1-50E8-D33B-DAB8-05542DBCB984}"/>
          </ac:picMkLst>
        </pc:picChg>
        <pc:picChg chg="del">
          <ac:chgData name="Guest User" userId="" providerId="Windows Live" clId="Web-{A5DE4F9B-F5FA-4BB6-99DF-1BA6FB3334C2}" dt="2024-02-07T17:52:53.308" v="20"/>
          <ac:picMkLst>
            <pc:docMk/>
            <pc:sldMk cId="54993060" sldId="323"/>
            <ac:picMk id="7" creationId="{F53B29E2-A3E1-624C-FB8A-B32E7A507122}"/>
          </ac:picMkLst>
        </pc:picChg>
        <pc:picChg chg="add mod">
          <ac:chgData name="Guest User" userId="" providerId="Windows Live" clId="Web-{A5DE4F9B-F5FA-4BB6-99DF-1BA6FB3334C2}" dt="2024-02-07T18:00:42.774" v="125" actId="14100"/>
          <ac:picMkLst>
            <pc:docMk/>
            <pc:sldMk cId="54993060" sldId="323"/>
            <ac:picMk id="9" creationId="{D4E352B2-AA3C-1DBE-4E08-A58B6C1DFFA8}"/>
          </ac:picMkLst>
        </pc:picChg>
        <pc:picChg chg="add mod">
          <ac:chgData name="Guest User" userId="" providerId="Windows Live" clId="Web-{A5DE4F9B-F5FA-4BB6-99DF-1BA6FB3334C2}" dt="2024-02-07T18:00:25.586" v="120" actId="1076"/>
          <ac:picMkLst>
            <pc:docMk/>
            <pc:sldMk cId="54993060" sldId="323"/>
            <ac:picMk id="10" creationId="{3B9457CB-A2A0-FFD7-F12C-67E436AC27C0}"/>
          </ac:picMkLst>
        </pc:picChg>
      </pc:sldChg>
      <pc:sldChg chg="delSp modSp add replId">
        <pc:chgData name="Guest User" userId="" providerId="Windows Live" clId="Web-{A5DE4F9B-F5FA-4BB6-99DF-1BA6FB3334C2}" dt="2024-02-07T18:26:57.643" v="629" actId="20577"/>
        <pc:sldMkLst>
          <pc:docMk/>
          <pc:sldMk cId="3348785019" sldId="324"/>
        </pc:sldMkLst>
        <pc:spChg chg="mod">
          <ac:chgData name="Guest User" userId="" providerId="Windows Live" clId="Web-{A5DE4F9B-F5FA-4BB6-99DF-1BA6FB3334C2}" dt="2024-02-07T18:26:57.643" v="629" actId="20577"/>
          <ac:spMkLst>
            <pc:docMk/>
            <pc:sldMk cId="3348785019" sldId="324"/>
            <ac:spMk id="3" creationId="{3991DAE4-6D59-4D46-83C7-04BFAC321C2A}"/>
          </ac:spMkLst>
        </pc:spChg>
        <pc:picChg chg="del">
          <ac:chgData name="Guest User" userId="" providerId="Windows Live" clId="Web-{A5DE4F9B-F5FA-4BB6-99DF-1BA6FB3334C2}" dt="2024-02-07T18:09:57.741" v="214"/>
          <ac:picMkLst>
            <pc:docMk/>
            <pc:sldMk cId="3348785019" sldId="324"/>
            <ac:picMk id="9" creationId="{D57718D1-F2B2-CB18-0B6E-02DF47EC165C}"/>
          </ac:picMkLst>
        </pc:picChg>
      </pc:sldChg>
    </pc:docChg>
  </pc:docChgLst>
  <pc:docChgLst>
    <pc:chgData name="simone osti" userId="3d35d6bd49f81775" providerId="Windows Live" clId="Web-{7B345860-B4F5-4859-88A5-359A428DAE73}"/>
    <pc:docChg chg="delSld modSld sldOrd modSection">
      <pc:chgData name="simone osti" userId="3d35d6bd49f81775" providerId="Windows Live" clId="Web-{7B345860-B4F5-4859-88A5-359A428DAE73}" dt="2024-02-07T18:01:57.607" v="36" actId="20577"/>
      <pc:docMkLst>
        <pc:docMk/>
      </pc:docMkLst>
      <pc:sldChg chg="ord">
        <pc:chgData name="simone osti" userId="3d35d6bd49f81775" providerId="Windows Live" clId="Web-{7B345860-B4F5-4859-88A5-359A428DAE73}" dt="2024-02-07T18:01:45.904" v="26"/>
        <pc:sldMkLst>
          <pc:docMk/>
          <pc:sldMk cId="1153348410" sldId="301"/>
        </pc:sldMkLst>
      </pc:sldChg>
      <pc:sldChg chg="modSp">
        <pc:chgData name="simone osti" userId="3d35d6bd49f81775" providerId="Windows Live" clId="Web-{7B345860-B4F5-4859-88A5-359A428DAE73}" dt="2024-02-07T17:48:36.814" v="1" actId="20577"/>
        <pc:sldMkLst>
          <pc:docMk/>
          <pc:sldMk cId="1728595073" sldId="319"/>
        </pc:sldMkLst>
        <pc:spChg chg="mod">
          <ac:chgData name="simone osti" userId="3d35d6bd49f81775" providerId="Windows Live" clId="Web-{7B345860-B4F5-4859-88A5-359A428DAE73}" dt="2024-02-07T17:48:36.814" v="1" actId="20577"/>
          <ac:spMkLst>
            <pc:docMk/>
            <pc:sldMk cId="1728595073" sldId="319"/>
            <ac:spMk id="4" creationId="{936EB515-8601-EC91-E4A0-DD139364D1E9}"/>
          </ac:spMkLst>
        </pc:spChg>
      </pc:sldChg>
      <pc:sldChg chg="modSp">
        <pc:chgData name="simone osti" userId="3d35d6bd49f81775" providerId="Windows Live" clId="Web-{7B345860-B4F5-4859-88A5-359A428DAE73}" dt="2024-02-07T18:01:57.607" v="36" actId="20577"/>
        <pc:sldMkLst>
          <pc:docMk/>
          <pc:sldMk cId="45232945" sldId="320"/>
        </pc:sldMkLst>
        <pc:spChg chg="mod">
          <ac:chgData name="simone osti" userId="3d35d6bd49f81775" providerId="Windows Live" clId="Web-{7B345860-B4F5-4859-88A5-359A428DAE73}" dt="2024-02-07T18:01:57.607" v="36" actId="20577"/>
          <ac:spMkLst>
            <pc:docMk/>
            <pc:sldMk cId="45232945" sldId="320"/>
            <ac:spMk id="3" creationId="{3991DAE4-6D59-4D46-83C7-04BFAC321C2A}"/>
          </ac:spMkLst>
        </pc:spChg>
      </pc:sldChg>
      <pc:sldChg chg="del">
        <pc:chgData name="simone osti" userId="3d35d6bd49f81775" providerId="Windows Live" clId="Web-{7B345860-B4F5-4859-88A5-359A428DAE73}" dt="2024-02-07T17:50:23.271" v="25"/>
        <pc:sldMkLst>
          <pc:docMk/>
          <pc:sldMk cId="3709158185" sldId="321"/>
        </pc:sldMkLst>
      </pc:sldChg>
      <pc:sldChg chg="modSp">
        <pc:chgData name="simone osti" userId="3d35d6bd49f81775" providerId="Windows Live" clId="Web-{7B345860-B4F5-4859-88A5-359A428DAE73}" dt="2024-02-07T17:49:17.331" v="24" actId="20577"/>
        <pc:sldMkLst>
          <pc:docMk/>
          <pc:sldMk cId="54993060" sldId="323"/>
        </pc:sldMkLst>
        <pc:spChg chg="mod">
          <ac:chgData name="simone osti" userId="3d35d6bd49f81775" providerId="Windows Live" clId="Web-{7B345860-B4F5-4859-88A5-359A428DAE73}" dt="2024-02-07T17:49:06.143" v="7" actId="20577"/>
          <ac:spMkLst>
            <pc:docMk/>
            <pc:sldMk cId="54993060" sldId="323"/>
            <ac:spMk id="16" creationId="{D0BE2FFA-F9E4-9A39-755F-6F6967FA9F30}"/>
          </ac:spMkLst>
        </pc:spChg>
        <pc:spChg chg="mod">
          <ac:chgData name="simone osti" userId="3d35d6bd49f81775" providerId="Windows Live" clId="Web-{7B345860-B4F5-4859-88A5-359A428DAE73}" dt="2024-02-07T17:49:10.737" v="12" actId="20577"/>
          <ac:spMkLst>
            <pc:docMk/>
            <pc:sldMk cId="54993060" sldId="323"/>
            <ac:spMk id="18" creationId="{736595EB-C623-8D53-6440-04C545AFAADA}"/>
          </ac:spMkLst>
        </pc:spChg>
        <pc:spChg chg="mod">
          <ac:chgData name="simone osti" userId="3d35d6bd49f81775" providerId="Windows Live" clId="Web-{7B345860-B4F5-4859-88A5-359A428DAE73}" dt="2024-02-07T17:49:17.331" v="24" actId="20577"/>
          <ac:spMkLst>
            <pc:docMk/>
            <pc:sldMk cId="54993060" sldId="323"/>
            <ac:spMk id="19" creationId="{49E68A17-36FB-DEBE-A082-93FFA795F954}"/>
          </ac:spMkLst>
        </pc:spChg>
      </pc:sldChg>
    </pc:docChg>
  </pc:docChgLst>
  <pc:docChgLst>
    <pc:chgData name="Guest User" providerId="Windows Live" clId="Web-{A41310D7-C8C7-4BAC-9B61-4DB13F781AE9}"/>
    <pc:docChg chg="addSld delSld modSld modSection">
      <pc:chgData name="Guest User" userId="" providerId="Windows Live" clId="Web-{A41310D7-C8C7-4BAC-9B61-4DB13F781AE9}" dt="2024-02-05T08:10:37.840" v="211" actId="1076"/>
      <pc:docMkLst>
        <pc:docMk/>
      </pc:docMkLst>
      <pc:sldChg chg="addSp delSp modSp">
        <pc:chgData name="Guest User" userId="" providerId="Windows Live" clId="Web-{A41310D7-C8C7-4BAC-9B61-4DB13F781AE9}" dt="2024-02-05T08:05:07.003" v="178"/>
        <pc:sldMkLst>
          <pc:docMk/>
          <pc:sldMk cId="1207918277" sldId="298"/>
        </pc:sldMkLst>
        <pc:picChg chg="add del mod">
          <ac:chgData name="Guest User" userId="" providerId="Windows Live" clId="Web-{A41310D7-C8C7-4BAC-9B61-4DB13F781AE9}" dt="2024-02-05T08:05:07.003" v="178"/>
          <ac:picMkLst>
            <pc:docMk/>
            <pc:sldMk cId="1207918277" sldId="298"/>
            <ac:picMk id="2" creationId="{16DF3EF0-A84B-A06E-39D0-E7F83DCF7D7B}"/>
          </ac:picMkLst>
        </pc:picChg>
      </pc:sldChg>
      <pc:sldChg chg="modSp">
        <pc:chgData name="Guest User" userId="" providerId="Windows Live" clId="Web-{A41310D7-C8C7-4BAC-9B61-4DB13F781AE9}" dt="2024-02-05T08:04:24.439" v="176" actId="20577"/>
        <pc:sldMkLst>
          <pc:docMk/>
          <pc:sldMk cId="1153348410" sldId="301"/>
        </pc:sldMkLst>
        <pc:spChg chg="mod">
          <ac:chgData name="Guest User" userId="" providerId="Windows Live" clId="Web-{A41310D7-C8C7-4BAC-9B61-4DB13F781AE9}" dt="2024-02-05T08:04:24.439" v="176" actId="20577"/>
          <ac:spMkLst>
            <pc:docMk/>
            <pc:sldMk cId="1153348410" sldId="301"/>
            <ac:spMk id="3" creationId="{3991DAE4-6D59-4D46-83C7-04BFAC321C2A}"/>
          </ac:spMkLst>
        </pc:spChg>
      </pc:sldChg>
      <pc:sldChg chg="addSp delSp modSp add replId">
        <pc:chgData name="Guest User" userId="" providerId="Windows Live" clId="Web-{A41310D7-C8C7-4BAC-9B61-4DB13F781AE9}" dt="2024-02-05T08:10:37.840" v="211" actId="1076"/>
        <pc:sldMkLst>
          <pc:docMk/>
          <pc:sldMk cId="726077612" sldId="318"/>
        </pc:sldMkLst>
        <pc:spChg chg="del mod">
          <ac:chgData name="Guest User" userId="" providerId="Windows Live" clId="Web-{A41310D7-C8C7-4BAC-9B61-4DB13F781AE9}" dt="2024-02-05T08:10:15.980" v="202"/>
          <ac:spMkLst>
            <pc:docMk/>
            <pc:sldMk cId="726077612" sldId="318"/>
            <ac:spMk id="3" creationId="{3991DAE4-6D59-4D46-83C7-04BFAC321C2A}"/>
          </ac:spMkLst>
        </pc:spChg>
        <pc:picChg chg="add mod">
          <ac:chgData name="Guest User" userId="" providerId="Windows Live" clId="Web-{A41310D7-C8C7-4BAC-9B61-4DB13F781AE9}" dt="2024-02-05T08:10:35.824" v="208" actId="14100"/>
          <ac:picMkLst>
            <pc:docMk/>
            <pc:sldMk cId="726077612" sldId="318"/>
            <ac:picMk id="2" creationId="{627C6475-8881-1A71-B864-12572CA98BC0}"/>
          </ac:picMkLst>
        </pc:picChg>
        <pc:picChg chg="add mod">
          <ac:chgData name="Guest User" userId="" providerId="Windows Live" clId="Web-{A41310D7-C8C7-4BAC-9B61-4DB13F781AE9}" dt="2024-02-05T08:10:30.340" v="207" actId="14100"/>
          <ac:picMkLst>
            <pc:docMk/>
            <pc:sldMk cId="726077612" sldId="318"/>
            <ac:picMk id="4" creationId="{92ADAD67-4E00-11B2-8AEB-2EC01D568DBB}"/>
          </ac:picMkLst>
        </pc:picChg>
        <pc:picChg chg="add mod">
          <ac:chgData name="Guest User" userId="" providerId="Windows Live" clId="Web-{A41310D7-C8C7-4BAC-9B61-4DB13F781AE9}" dt="2024-02-05T08:10:37.840" v="211" actId="1076"/>
          <ac:picMkLst>
            <pc:docMk/>
            <pc:sldMk cId="726077612" sldId="318"/>
            <ac:picMk id="7" creationId="{3CB0A640-CCCB-EA27-EFF0-70EE810023EB}"/>
          </ac:picMkLst>
        </pc:picChg>
      </pc:sldChg>
      <pc:sldChg chg="new del">
        <pc:chgData name="Guest User" userId="" providerId="Windows Live" clId="Web-{A41310D7-C8C7-4BAC-9B61-4DB13F781AE9}" dt="2024-02-05T08:09:08.134" v="180"/>
        <pc:sldMkLst>
          <pc:docMk/>
          <pc:sldMk cId="1958753219" sldId="318"/>
        </pc:sldMkLst>
      </pc:sldChg>
    </pc:docChg>
  </pc:docChgLst>
  <pc:docChgLst>
    <pc:chgData name="simone osti" userId="3d35d6bd49f81775" providerId="Windows Live" clId="Web-{E0283BD3-0961-448B-881D-F74D3E875F92}"/>
    <pc:docChg chg="addSld delSld modSld modSection">
      <pc:chgData name="simone osti" userId="3d35d6bd49f81775" providerId="Windows Live" clId="Web-{E0283BD3-0961-448B-881D-F74D3E875F92}" dt="2024-02-07T11:28:17.058" v="572" actId="1076"/>
      <pc:docMkLst>
        <pc:docMk/>
      </pc:docMkLst>
      <pc:sldChg chg="modSp">
        <pc:chgData name="simone osti" userId="3d35d6bd49f81775" providerId="Windows Live" clId="Web-{E0283BD3-0961-448B-881D-F74D3E875F92}" dt="2024-02-07T10:24:51.187" v="28" actId="20577"/>
        <pc:sldMkLst>
          <pc:docMk/>
          <pc:sldMk cId="1207918277" sldId="298"/>
        </pc:sldMkLst>
        <pc:spChg chg="mod">
          <ac:chgData name="simone osti" userId="3d35d6bd49f81775" providerId="Windows Live" clId="Web-{E0283BD3-0961-448B-881D-F74D3E875F92}" dt="2024-02-07T10:24:51.187" v="28" actId="20577"/>
          <ac:spMkLst>
            <pc:docMk/>
            <pc:sldMk cId="1207918277" sldId="298"/>
            <ac:spMk id="3" creationId="{3991DAE4-6D59-4D46-83C7-04BFAC321C2A}"/>
          </ac:spMkLst>
        </pc:spChg>
      </pc:sldChg>
      <pc:sldChg chg="addSp delSp modSp del">
        <pc:chgData name="simone osti" userId="3d35d6bd49f81775" providerId="Windows Live" clId="Web-{E0283BD3-0961-448B-881D-F74D3E875F92}" dt="2024-02-07T11:04:39.982" v="422"/>
        <pc:sldMkLst>
          <pc:docMk/>
          <pc:sldMk cId="726077612" sldId="318"/>
        </pc:sldMkLst>
        <pc:picChg chg="add del mod">
          <ac:chgData name="simone osti" userId="3d35d6bd49f81775" providerId="Windows Live" clId="Web-{E0283BD3-0961-448B-881D-F74D3E875F92}" dt="2024-02-07T10:26:07.174" v="69"/>
          <ac:picMkLst>
            <pc:docMk/>
            <pc:sldMk cId="726077612" sldId="318"/>
            <ac:picMk id="3" creationId="{EEBC6DB0-13A6-5B83-E497-DCD5B3B1E2A6}"/>
          </ac:picMkLst>
        </pc:picChg>
      </pc:sldChg>
      <pc:sldChg chg="addSp delSp modSp">
        <pc:chgData name="simone osti" userId="3d35d6bd49f81775" providerId="Windows Live" clId="Web-{E0283BD3-0961-448B-881D-F74D3E875F92}" dt="2024-02-07T11:28:17.058" v="572" actId="1076"/>
        <pc:sldMkLst>
          <pc:docMk/>
          <pc:sldMk cId="1728595073" sldId="319"/>
        </pc:sldMkLst>
        <pc:spChg chg="add mod">
          <ac:chgData name="simone osti" userId="3d35d6bd49f81775" providerId="Windows Live" clId="Web-{E0283BD3-0961-448B-881D-F74D3E875F92}" dt="2024-02-07T11:26:55.618" v="558" actId="20577"/>
          <ac:spMkLst>
            <pc:docMk/>
            <pc:sldMk cId="1728595073" sldId="319"/>
            <ac:spMk id="2" creationId="{B42F6FB7-E0FB-C02C-E9E9-9579353930C0}"/>
          </ac:spMkLst>
        </pc:spChg>
        <pc:spChg chg="add del mod">
          <ac:chgData name="simone osti" userId="3d35d6bd49f81775" providerId="Windows Live" clId="Web-{E0283BD3-0961-448B-881D-F74D3E875F92}" dt="2024-02-07T11:26:55.383" v="554" actId="20577"/>
          <ac:spMkLst>
            <pc:docMk/>
            <pc:sldMk cId="1728595073" sldId="319"/>
            <ac:spMk id="3" creationId="{A56915D1-EDC9-1E02-34F4-8C7A09BACF12}"/>
          </ac:spMkLst>
        </pc:spChg>
        <pc:spChg chg="add mod">
          <ac:chgData name="simone osti" userId="3d35d6bd49f81775" providerId="Windows Live" clId="Web-{E0283BD3-0961-448B-881D-F74D3E875F92}" dt="2024-02-07T11:28:17.058" v="572" actId="1076"/>
          <ac:spMkLst>
            <pc:docMk/>
            <pc:sldMk cId="1728595073" sldId="319"/>
            <ac:spMk id="4" creationId="{936EB515-8601-EC91-E4A0-DD139364D1E9}"/>
          </ac:spMkLst>
        </pc:spChg>
      </pc:sldChg>
      <pc:sldChg chg="addSp modSp add replId">
        <pc:chgData name="simone osti" userId="3d35d6bd49f81775" providerId="Windows Live" clId="Web-{E0283BD3-0961-448B-881D-F74D3E875F92}" dt="2024-02-07T10:34:02.439" v="273" actId="1076"/>
        <pc:sldMkLst>
          <pc:docMk/>
          <pc:sldMk cId="45232945" sldId="320"/>
        </pc:sldMkLst>
        <pc:spChg chg="mod">
          <ac:chgData name="simone osti" userId="3d35d6bd49f81775" providerId="Windows Live" clId="Web-{E0283BD3-0961-448B-881D-F74D3E875F92}" dt="2024-02-07T10:33:54.377" v="270" actId="20577"/>
          <ac:spMkLst>
            <pc:docMk/>
            <pc:sldMk cId="45232945" sldId="320"/>
            <ac:spMk id="3" creationId="{3991DAE4-6D59-4D46-83C7-04BFAC321C2A}"/>
          </ac:spMkLst>
        </pc:spChg>
        <pc:picChg chg="add mod">
          <ac:chgData name="simone osti" userId="3d35d6bd49f81775" providerId="Windows Live" clId="Web-{E0283BD3-0961-448B-881D-F74D3E875F92}" dt="2024-02-07T10:34:02.439" v="273" actId="1076"/>
          <ac:picMkLst>
            <pc:docMk/>
            <pc:sldMk cId="45232945" sldId="320"/>
            <ac:picMk id="2" creationId="{2E3C1F7A-3A2C-2FA9-B1B1-2BE4ABB772F7}"/>
          </ac:picMkLst>
        </pc:picChg>
      </pc:sldChg>
      <pc:sldChg chg="new del">
        <pc:chgData name="simone osti" userId="3d35d6bd49f81775" providerId="Windows Live" clId="Web-{E0283BD3-0961-448B-881D-F74D3E875F92}" dt="2024-02-07T10:25:02.047" v="30"/>
        <pc:sldMkLst>
          <pc:docMk/>
          <pc:sldMk cId="2547094297" sldId="320"/>
        </pc:sldMkLst>
      </pc:sldChg>
      <pc:sldChg chg="add replId">
        <pc:chgData name="simone osti" userId="3d35d6bd49f81775" providerId="Windows Live" clId="Web-{E0283BD3-0961-448B-881D-F74D3E875F92}" dt="2024-02-07T10:43:06.550" v="274"/>
        <pc:sldMkLst>
          <pc:docMk/>
          <pc:sldMk cId="3709158185" sldId="321"/>
        </pc:sldMkLst>
      </pc:sldChg>
      <pc:sldChg chg="addSp delSp modSp add replId">
        <pc:chgData name="simone osti" userId="3d35d6bd49f81775" providerId="Windows Live" clId="Web-{E0283BD3-0961-448B-881D-F74D3E875F92}" dt="2024-02-07T11:05:16.108" v="431" actId="20577"/>
        <pc:sldMkLst>
          <pc:docMk/>
          <pc:sldMk cId="3469375931" sldId="322"/>
        </pc:sldMkLst>
        <pc:spChg chg="mod">
          <ac:chgData name="simone osti" userId="3d35d6bd49f81775" providerId="Windows Live" clId="Web-{E0283BD3-0961-448B-881D-F74D3E875F92}" dt="2024-02-07T11:05:16.108" v="431" actId="20577"/>
          <ac:spMkLst>
            <pc:docMk/>
            <pc:sldMk cId="3469375931" sldId="322"/>
            <ac:spMk id="3" creationId="{3991DAE4-6D59-4D46-83C7-04BFAC321C2A}"/>
          </ac:spMkLst>
        </pc:spChg>
        <pc:spChg chg="add del mod">
          <ac:chgData name="simone osti" userId="3d35d6bd49f81775" providerId="Windows Live" clId="Web-{E0283BD3-0961-448B-881D-F74D3E875F92}" dt="2024-02-07T10:50:17.704" v="393" actId="1076"/>
          <ac:spMkLst>
            <pc:docMk/>
            <pc:sldMk cId="3469375931" sldId="322"/>
            <ac:spMk id="16" creationId="{D0BE2FFA-F9E4-9A39-755F-6F6967FA9F30}"/>
          </ac:spMkLst>
        </pc:spChg>
        <pc:spChg chg="add del">
          <ac:chgData name="simone osti" userId="3d35d6bd49f81775" providerId="Windows Live" clId="Web-{E0283BD3-0961-448B-881D-F74D3E875F92}" dt="2024-02-07T10:50:17.845" v="395"/>
          <ac:spMkLst>
            <pc:docMk/>
            <pc:sldMk cId="3469375931" sldId="322"/>
            <ac:spMk id="17" creationId="{290E62B6-A302-EEB8-F2E3-8319D2682931}"/>
          </ac:spMkLst>
        </pc:spChg>
        <pc:spChg chg="add mod">
          <ac:chgData name="simone osti" userId="3d35d6bd49f81775" providerId="Windows Live" clId="Web-{E0283BD3-0961-448B-881D-F74D3E875F92}" dt="2024-02-07T10:50:48.721" v="403" actId="20577"/>
          <ac:spMkLst>
            <pc:docMk/>
            <pc:sldMk cId="3469375931" sldId="322"/>
            <ac:spMk id="18" creationId="{736595EB-C623-8D53-6440-04C545AFAADA}"/>
          </ac:spMkLst>
        </pc:spChg>
        <pc:spChg chg="add mod">
          <ac:chgData name="simone osti" userId="3d35d6bd49f81775" providerId="Windows Live" clId="Web-{E0283BD3-0961-448B-881D-F74D3E875F92}" dt="2024-02-07T10:51:02.253" v="409" actId="14100"/>
          <ac:spMkLst>
            <pc:docMk/>
            <pc:sldMk cId="3469375931" sldId="322"/>
            <ac:spMk id="19" creationId="{49E68A17-36FB-DEBE-A082-93FFA795F954}"/>
          </ac:spMkLst>
        </pc:spChg>
        <pc:picChg chg="del">
          <ac:chgData name="simone osti" userId="3d35d6bd49f81775" providerId="Windows Live" clId="Web-{E0283BD3-0961-448B-881D-F74D3E875F92}" dt="2024-02-07T10:44:40.444" v="276"/>
          <ac:picMkLst>
            <pc:docMk/>
            <pc:sldMk cId="3469375931" sldId="322"/>
            <ac:picMk id="2" creationId="{2E3C1F7A-3A2C-2FA9-B1B1-2BE4ABB772F7}"/>
          </ac:picMkLst>
        </pc:picChg>
        <pc:picChg chg="add mod">
          <ac:chgData name="simone osti" userId="3d35d6bd49f81775" providerId="Windows Live" clId="Web-{E0283BD3-0961-448B-881D-F74D3E875F92}" dt="2024-02-07T10:48:49.077" v="371" actId="1076"/>
          <ac:picMkLst>
            <pc:docMk/>
            <pc:sldMk cId="3469375931" sldId="322"/>
            <ac:picMk id="7" creationId="{F53B29E2-A3E1-624C-FB8A-B32E7A507122}"/>
          </ac:picMkLst>
        </pc:picChg>
        <pc:picChg chg="add mod">
          <ac:chgData name="simone osti" userId="3d35d6bd49f81775" providerId="Windows Live" clId="Web-{E0283BD3-0961-448B-881D-F74D3E875F92}" dt="2024-02-07T10:49:16.578" v="378" actId="1076"/>
          <ac:picMkLst>
            <pc:docMk/>
            <pc:sldMk cId="3469375931" sldId="322"/>
            <ac:picMk id="10" creationId="{295787A5-01A6-768D-738E-5F66096D1DA3}"/>
          </ac:picMkLst>
        </pc:picChg>
        <pc:picChg chg="add mod">
          <ac:chgData name="simone osti" userId="3d35d6bd49f81775" providerId="Windows Live" clId="Web-{E0283BD3-0961-448B-881D-F74D3E875F92}" dt="2024-02-07T10:51:08.190" v="410" actId="1076"/>
          <ac:picMkLst>
            <pc:docMk/>
            <pc:sldMk cId="3469375931" sldId="322"/>
            <ac:picMk id="13" creationId="{76AB59E9-CBBA-22B8-E7C4-7E0B1224227D}"/>
          </ac:picMkLst>
        </pc:picChg>
        <pc:picChg chg="add del">
          <ac:chgData name="simone osti" userId="3d35d6bd49f81775" providerId="Windows Live" clId="Web-{E0283BD3-0961-448B-881D-F74D3E875F92}" dt="2024-02-07T10:49:26.344" v="380"/>
          <ac:picMkLst>
            <pc:docMk/>
            <pc:sldMk cId="3469375931" sldId="322"/>
            <ac:picMk id="15" creationId="{CC92AFA4-FDD6-CE1B-0C94-A4B6F193403D}"/>
          </ac:picMkLst>
        </pc:picChg>
      </pc:sldChg>
      <pc:sldChg chg="addSp delSp modSp add replId">
        <pc:chgData name="simone osti" userId="3d35d6bd49f81775" providerId="Windows Live" clId="Web-{E0283BD3-0961-448B-881D-F74D3E875F92}" dt="2024-02-07T11:24:53.301" v="533" actId="1076"/>
        <pc:sldMkLst>
          <pc:docMk/>
          <pc:sldMk cId="54993060" sldId="323"/>
        </pc:sldMkLst>
        <pc:spChg chg="add del">
          <ac:chgData name="simone osti" userId="3d35d6bd49f81775" providerId="Windows Live" clId="Web-{E0283BD3-0961-448B-881D-F74D3E875F92}" dt="2024-02-07T11:24:08.300" v="518"/>
          <ac:spMkLst>
            <pc:docMk/>
            <pc:sldMk cId="54993060" sldId="323"/>
            <ac:spMk id="2" creationId="{368C4403-6496-7A5D-E52C-9919BEBAACA2}"/>
          </ac:spMkLst>
        </pc:spChg>
        <pc:spChg chg="mod">
          <ac:chgData name="simone osti" userId="3d35d6bd49f81775" providerId="Windows Live" clId="Web-{E0283BD3-0961-448B-881D-F74D3E875F92}" dt="2024-02-07T11:23:25.377" v="514" actId="20577"/>
          <ac:spMkLst>
            <pc:docMk/>
            <pc:sldMk cId="54993060" sldId="323"/>
            <ac:spMk id="3" creationId="{3991DAE4-6D59-4D46-83C7-04BFAC321C2A}"/>
          </ac:spMkLst>
        </pc:spChg>
        <pc:spChg chg="add del">
          <ac:chgData name="simone osti" userId="3d35d6bd49f81775" providerId="Windows Live" clId="Web-{E0283BD3-0961-448B-881D-F74D3E875F92}" dt="2024-02-07T11:24:26.754" v="520"/>
          <ac:spMkLst>
            <pc:docMk/>
            <pc:sldMk cId="54993060" sldId="323"/>
            <ac:spMk id="4" creationId="{AD497FD9-31F8-E6DF-FB0C-7C92AB9FB9FB}"/>
          </ac:spMkLst>
        </pc:spChg>
        <pc:spChg chg="add del">
          <ac:chgData name="simone osti" userId="3d35d6bd49f81775" providerId="Windows Live" clId="Web-{E0283BD3-0961-448B-881D-F74D3E875F92}" dt="2024-02-07T11:24:34.566" v="522"/>
          <ac:spMkLst>
            <pc:docMk/>
            <pc:sldMk cId="54993060" sldId="323"/>
            <ac:spMk id="9" creationId="{C6D4C5EE-3934-D67B-551E-20051482E104}"/>
          </ac:spMkLst>
        </pc:spChg>
        <pc:spChg chg="add mod">
          <ac:chgData name="simone osti" userId="3d35d6bd49f81775" providerId="Windows Live" clId="Web-{E0283BD3-0961-448B-881D-F74D3E875F92}" dt="2024-02-07T11:24:53.301" v="533" actId="1076"/>
          <ac:spMkLst>
            <pc:docMk/>
            <pc:sldMk cId="54993060" sldId="323"/>
            <ac:spMk id="11" creationId="{914EA36B-CA3A-7B56-BE49-57F67A89A2AD}"/>
          </ac:spMkLst>
        </pc:spChg>
        <pc:picChg chg="add del">
          <ac:chgData name="simone osti" userId="3d35d6bd49f81775" providerId="Windows Live" clId="Web-{E0283BD3-0961-448B-881D-F74D3E875F92}" dt="2024-02-07T11:11:16.541" v="442"/>
          <ac:picMkLst>
            <pc:docMk/>
            <pc:sldMk cId="54993060" sldId="323"/>
            <ac:picMk id="7" creationId="{F53B29E2-A3E1-624C-FB8A-B32E7A507122}"/>
          </ac:picMkLst>
        </pc:picChg>
        <pc:picChg chg="del">
          <ac:chgData name="simone osti" userId="3d35d6bd49f81775" providerId="Windows Live" clId="Web-{E0283BD3-0961-448B-881D-F74D3E875F92}" dt="2024-02-07T11:11:07.978" v="439"/>
          <ac:picMkLst>
            <pc:docMk/>
            <pc:sldMk cId="54993060" sldId="323"/>
            <ac:picMk id="10" creationId="{295787A5-01A6-768D-738E-5F66096D1DA3}"/>
          </ac:picMkLst>
        </pc:picChg>
        <pc:picChg chg="del">
          <ac:chgData name="simone osti" userId="3d35d6bd49f81775" providerId="Windows Live" clId="Web-{E0283BD3-0961-448B-881D-F74D3E875F92}" dt="2024-02-07T11:11:08.432" v="440"/>
          <ac:picMkLst>
            <pc:docMk/>
            <pc:sldMk cId="54993060" sldId="323"/>
            <ac:picMk id="13" creationId="{76AB59E9-CBBA-22B8-E7C4-7E0B1224227D}"/>
          </ac:picMkLst>
        </pc:picChg>
      </pc:sldChg>
      <pc:sldChg chg="new del">
        <pc:chgData name="simone osti" userId="3d35d6bd49f81775" providerId="Windows Live" clId="Web-{E0283BD3-0961-448B-881D-F74D3E875F92}" dt="2024-02-07T11:23:49.971" v="516"/>
        <pc:sldMkLst>
          <pc:docMk/>
          <pc:sldMk cId="794330048" sldId="324"/>
        </pc:sldMkLst>
      </pc:sldChg>
    </pc:docChg>
  </pc:docChgLst>
  <pc:docChgLst>
    <pc:chgData name="Christian Russo" userId="d76b8f1719e5cb41" providerId="LiveId" clId="{2F81BE1D-D469-4EDC-9256-39BDCE637FDF}"/>
    <pc:docChg chg="undo redo custSel addSld delSld modSld sldOrd delSection modSection">
      <pc:chgData name="Christian Russo" userId="d76b8f1719e5cb41" providerId="LiveId" clId="{2F81BE1D-D469-4EDC-9256-39BDCE637FDF}" dt="2024-02-09T09:30:57.579" v="9504" actId="2696"/>
      <pc:docMkLst>
        <pc:docMk/>
      </pc:docMkLst>
      <pc:sldChg chg="addSp delSp modSp mod">
        <pc:chgData name="Christian Russo" userId="d76b8f1719e5cb41" providerId="LiveId" clId="{2F81BE1D-D469-4EDC-9256-39BDCE637FDF}" dt="2024-02-03T10:25:05.876" v="6680" actId="478"/>
        <pc:sldMkLst>
          <pc:docMk/>
          <pc:sldMk cId="858195106" sldId="258"/>
        </pc:sldMkLst>
        <pc:spChg chg="del">
          <ac:chgData name="Christian Russo" userId="d76b8f1719e5cb41" providerId="LiveId" clId="{2F81BE1D-D469-4EDC-9256-39BDCE637FDF}" dt="2024-02-03T10:25:05.876" v="6680" actId="478"/>
          <ac:spMkLst>
            <pc:docMk/>
            <pc:sldMk cId="858195106" sldId="258"/>
            <ac:spMk id="2" creationId="{8F1810B8-2BDA-8BD2-E280-E1A4C39827A4}"/>
          </ac:spMkLst>
        </pc:spChg>
        <pc:spChg chg="del">
          <ac:chgData name="Christian Russo" userId="d76b8f1719e5cb41" providerId="LiveId" clId="{2F81BE1D-D469-4EDC-9256-39BDCE637FDF}" dt="2024-02-03T10:25:00.799" v="6677" actId="478"/>
          <ac:spMkLst>
            <pc:docMk/>
            <pc:sldMk cId="858195106" sldId="258"/>
            <ac:spMk id="3" creationId="{A3EC50F8-0062-AC76-6EC5-B9CD670A8A48}"/>
          </ac:spMkLst>
        </pc:spChg>
        <pc:spChg chg="del">
          <ac:chgData name="Christian Russo" userId="d76b8f1719e5cb41" providerId="LiveId" clId="{2F81BE1D-D469-4EDC-9256-39BDCE637FDF}" dt="2024-02-03T10:24:58.111" v="6676" actId="478"/>
          <ac:spMkLst>
            <pc:docMk/>
            <pc:sldMk cId="858195106" sldId="258"/>
            <ac:spMk id="4" creationId="{BD9E1B25-0B98-84B1-1EFE-E27600AB97A1}"/>
          </ac:spMkLst>
        </pc:spChg>
        <pc:spChg chg="add del mod">
          <ac:chgData name="Christian Russo" userId="d76b8f1719e5cb41" providerId="LiveId" clId="{2F81BE1D-D469-4EDC-9256-39BDCE637FDF}" dt="2024-02-03T10:25:03.813" v="6679" actId="478"/>
          <ac:spMkLst>
            <pc:docMk/>
            <pc:sldMk cId="858195106" sldId="258"/>
            <ac:spMk id="9" creationId="{F5FF7659-F1D4-3677-D866-70D8EA0CA60F}"/>
          </ac:spMkLst>
        </pc:spChg>
        <pc:spChg chg="mod">
          <ac:chgData name="Christian Russo" userId="d76b8f1719e5cb41" providerId="LiveId" clId="{2F81BE1D-D469-4EDC-9256-39BDCE637FDF}" dt="2024-02-02T11:16:44.357" v="548" actId="790"/>
          <ac:spMkLst>
            <pc:docMk/>
            <pc:sldMk cId="858195106" sldId="258"/>
            <ac:spMk id="11" creationId="{660BB5A8-BF53-4338-F927-658C97853E86}"/>
          </ac:spMkLst>
        </pc:spChg>
      </pc:sldChg>
      <pc:sldChg chg="del">
        <pc:chgData name="Christian Russo" userId="d76b8f1719e5cb41" providerId="LiveId" clId="{2F81BE1D-D469-4EDC-9256-39BDCE637FDF}" dt="2024-02-02T11:06:21.176" v="327" actId="2696"/>
        <pc:sldMkLst>
          <pc:docMk/>
          <pc:sldMk cId="1786079881" sldId="263"/>
        </pc:sldMkLst>
      </pc:sldChg>
      <pc:sldChg chg="del">
        <pc:chgData name="Christian Russo" userId="d76b8f1719e5cb41" providerId="LiveId" clId="{2F81BE1D-D469-4EDC-9256-39BDCE637FDF}" dt="2024-02-02T11:06:23.609" v="328" actId="2696"/>
        <pc:sldMkLst>
          <pc:docMk/>
          <pc:sldMk cId="337780780" sldId="268"/>
        </pc:sldMkLst>
      </pc:sldChg>
      <pc:sldChg chg="del">
        <pc:chgData name="Christian Russo" userId="d76b8f1719e5cb41" providerId="LiveId" clId="{2F81BE1D-D469-4EDC-9256-39BDCE637FDF}" dt="2024-02-02T10:57:53.138" v="113" actId="47"/>
        <pc:sldMkLst>
          <pc:docMk/>
          <pc:sldMk cId="708707226" sldId="270"/>
        </pc:sldMkLst>
      </pc:sldChg>
      <pc:sldChg chg="del">
        <pc:chgData name="Christian Russo" userId="d76b8f1719e5cb41" providerId="LiveId" clId="{2F81BE1D-D469-4EDC-9256-39BDCE637FDF}" dt="2024-02-02T10:57:54.928" v="114" actId="47"/>
        <pc:sldMkLst>
          <pc:docMk/>
          <pc:sldMk cId="1804197226" sldId="272"/>
        </pc:sldMkLst>
      </pc:sldChg>
      <pc:sldChg chg="del">
        <pc:chgData name="Christian Russo" userId="d76b8f1719e5cb41" providerId="LiveId" clId="{2F81BE1D-D469-4EDC-9256-39BDCE637FDF}" dt="2024-02-02T11:37:45.982" v="696" actId="47"/>
        <pc:sldMkLst>
          <pc:docMk/>
          <pc:sldMk cId="1594696913" sldId="274"/>
        </pc:sldMkLst>
      </pc:sldChg>
      <pc:sldChg chg="delSp modSp mod">
        <pc:chgData name="Christian Russo" userId="d76b8f1719e5cb41" providerId="LiveId" clId="{2F81BE1D-D469-4EDC-9256-39BDCE637FDF}" dt="2024-02-03T10:27:43.997" v="6719" actId="478"/>
        <pc:sldMkLst>
          <pc:docMk/>
          <pc:sldMk cId="3821652171" sldId="275"/>
        </pc:sldMkLst>
        <pc:spChg chg="del">
          <ac:chgData name="Christian Russo" userId="d76b8f1719e5cb41" providerId="LiveId" clId="{2F81BE1D-D469-4EDC-9256-39BDCE637FDF}" dt="2024-02-03T10:27:40.042" v="6718" actId="478"/>
          <ac:spMkLst>
            <pc:docMk/>
            <pc:sldMk cId="3821652171" sldId="275"/>
            <ac:spMk id="2" creationId="{E5D1C79C-8898-78BC-3BBD-19F9549E93D9}"/>
          </ac:spMkLst>
        </pc:spChg>
        <pc:spChg chg="del">
          <ac:chgData name="Christian Russo" userId="d76b8f1719e5cb41" providerId="LiveId" clId="{2F81BE1D-D469-4EDC-9256-39BDCE637FDF}" dt="2024-02-03T10:27:37.920" v="6717" actId="478"/>
          <ac:spMkLst>
            <pc:docMk/>
            <pc:sldMk cId="3821652171" sldId="275"/>
            <ac:spMk id="3" creationId="{23DFD0D6-070E-6DC4-ADF8-30FF10FC0242}"/>
          </ac:spMkLst>
        </pc:spChg>
        <pc:spChg chg="del">
          <ac:chgData name="Christian Russo" userId="d76b8f1719e5cb41" providerId="LiveId" clId="{2F81BE1D-D469-4EDC-9256-39BDCE637FDF}" dt="2024-02-03T10:27:43.997" v="6719" actId="478"/>
          <ac:spMkLst>
            <pc:docMk/>
            <pc:sldMk cId="3821652171" sldId="275"/>
            <ac:spMk id="4" creationId="{CFC125F1-3792-FB91-F6F1-5B9CF36C05F9}"/>
          </ac:spMkLst>
        </pc:spChg>
        <pc:spChg chg="mod">
          <ac:chgData name="Christian Russo" userId="d76b8f1719e5cb41" providerId="LiveId" clId="{2F81BE1D-D469-4EDC-9256-39BDCE637FDF}" dt="2024-02-02T11:18:24.563" v="557" actId="790"/>
          <ac:spMkLst>
            <pc:docMk/>
            <pc:sldMk cId="3821652171" sldId="275"/>
            <ac:spMk id="11" creationId="{660BB5A8-BF53-4338-F927-658C97853E86}"/>
          </ac:spMkLst>
        </pc:spChg>
      </pc:sldChg>
      <pc:sldChg chg="del">
        <pc:chgData name="Christian Russo" userId="d76b8f1719e5cb41" providerId="LiveId" clId="{2F81BE1D-D469-4EDC-9256-39BDCE637FDF}" dt="2024-02-02T10:57:29.673" v="110" actId="47"/>
        <pc:sldMkLst>
          <pc:docMk/>
          <pc:sldMk cId="1849145855" sldId="277"/>
        </pc:sldMkLst>
      </pc:sldChg>
      <pc:sldChg chg="del">
        <pc:chgData name="Christian Russo" userId="d76b8f1719e5cb41" providerId="LiveId" clId="{2F81BE1D-D469-4EDC-9256-39BDCE637FDF}" dt="2024-02-02T10:57:27.481" v="109" actId="47"/>
        <pc:sldMkLst>
          <pc:docMk/>
          <pc:sldMk cId="2669068194" sldId="281"/>
        </pc:sldMkLst>
      </pc:sldChg>
      <pc:sldChg chg="addSp delSp modSp mod">
        <pc:chgData name="Christian Russo" userId="d76b8f1719e5cb41" providerId="LiveId" clId="{2F81BE1D-D469-4EDC-9256-39BDCE637FDF}" dt="2024-02-03T10:28:24.946" v="6720" actId="6549"/>
        <pc:sldMkLst>
          <pc:docMk/>
          <pc:sldMk cId="1804939631" sldId="282"/>
        </pc:sldMkLst>
        <pc:spChg chg="mod">
          <ac:chgData name="Christian Russo" userId="d76b8f1719e5cb41" providerId="LiveId" clId="{2F81BE1D-D469-4EDC-9256-39BDCE637FDF}" dt="2024-02-03T10:28:24.946" v="6720" actId="6549"/>
          <ac:spMkLst>
            <pc:docMk/>
            <pc:sldMk cId="1804939631" sldId="282"/>
            <ac:spMk id="3" creationId="{3991DAE4-6D59-4D46-83C7-04BFAC321C2A}"/>
          </ac:spMkLst>
        </pc:spChg>
        <pc:spChg chg="add del mod">
          <ac:chgData name="Christian Russo" userId="d76b8f1719e5cb41" providerId="LiveId" clId="{2F81BE1D-D469-4EDC-9256-39BDCE637FDF}" dt="2024-02-02T11:07:55.912" v="406" actId="1076"/>
          <ac:spMkLst>
            <pc:docMk/>
            <pc:sldMk cId="1804939631" sldId="282"/>
            <ac:spMk id="5" creationId="{5B159207-A8BC-09AD-B58A-DA7BB958B5B7}"/>
          </ac:spMkLst>
        </pc:spChg>
        <pc:spChg chg="mod">
          <ac:chgData name="Christian Russo" userId="d76b8f1719e5cb41" providerId="LiveId" clId="{2F81BE1D-D469-4EDC-9256-39BDCE637FDF}" dt="2024-02-02T11:02:18.418" v="194" actId="790"/>
          <ac:spMkLst>
            <pc:docMk/>
            <pc:sldMk cId="1804939631" sldId="282"/>
            <ac:spMk id="6" creationId="{2BA57D2D-3F27-679D-A337-0338AE34272D}"/>
          </ac:spMkLst>
        </pc:spChg>
        <pc:spChg chg="mod">
          <ac:chgData name="Christian Russo" userId="d76b8f1719e5cb41" providerId="LiveId" clId="{2F81BE1D-D469-4EDC-9256-39BDCE637FDF}" dt="2024-02-02T11:07:07.082" v="345" actId="20577"/>
          <ac:spMkLst>
            <pc:docMk/>
            <pc:sldMk cId="1804939631" sldId="282"/>
            <ac:spMk id="26" creationId="{644BBADE-09DD-2C16-D74F-C927455213E1}"/>
          </ac:spMkLst>
        </pc:spChg>
        <pc:spChg chg="mod">
          <ac:chgData name="Christian Russo" userId="d76b8f1719e5cb41" providerId="LiveId" clId="{2F81BE1D-D469-4EDC-9256-39BDCE637FDF}" dt="2024-02-03T10:23:08.149" v="6663" actId="20577"/>
          <ac:spMkLst>
            <pc:docMk/>
            <pc:sldMk cId="1804939631" sldId="282"/>
            <ac:spMk id="27" creationId="{DDC249C9-C222-DEFC-5E9B-CCFE34E81B6A}"/>
          </ac:spMkLst>
        </pc:spChg>
        <pc:picChg chg="del">
          <ac:chgData name="Christian Russo" userId="d76b8f1719e5cb41" providerId="LiveId" clId="{2F81BE1D-D469-4EDC-9256-39BDCE637FDF}" dt="2024-02-02T11:03:16.378" v="196" actId="478"/>
          <ac:picMkLst>
            <pc:docMk/>
            <pc:sldMk cId="1804939631" sldId="282"/>
            <ac:picMk id="14" creationId="{593D2D31-7DD1-FF3B-7170-3C006B8FC846}"/>
          </ac:picMkLst>
        </pc:picChg>
      </pc:sldChg>
      <pc:sldChg chg="del">
        <pc:chgData name="Christian Russo" userId="d76b8f1719e5cb41" providerId="LiveId" clId="{2F81BE1D-D469-4EDC-9256-39BDCE637FDF}" dt="2024-02-02T11:08:13.232" v="408" actId="47"/>
        <pc:sldMkLst>
          <pc:docMk/>
          <pc:sldMk cId="1138514500" sldId="284"/>
        </pc:sldMkLst>
      </pc:sldChg>
      <pc:sldChg chg="del">
        <pc:chgData name="Christian Russo" userId="d76b8f1719e5cb41" providerId="LiveId" clId="{2F81BE1D-D469-4EDC-9256-39BDCE637FDF}" dt="2024-02-02T11:08:14.067" v="409" actId="47"/>
        <pc:sldMkLst>
          <pc:docMk/>
          <pc:sldMk cId="728817061" sldId="285"/>
        </pc:sldMkLst>
      </pc:sldChg>
      <pc:sldChg chg="del">
        <pc:chgData name="Christian Russo" userId="d76b8f1719e5cb41" providerId="LiveId" clId="{2F81BE1D-D469-4EDC-9256-39BDCE637FDF}" dt="2024-02-02T11:37:46.821" v="697" actId="47"/>
        <pc:sldMkLst>
          <pc:docMk/>
          <pc:sldMk cId="4007989029" sldId="286"/>
        </pc:sldMkLst>
      </pc:sldChg>
      <pc:sldChg chg="addSp delSp modSp add mod ord">
        <pc:chgData name="Christian Russo" userId="d76b8f1719e5cb41" providerId="LiveId" clId="{2F81BE1D-D469-4EDC-9256-39BDCE637FDF}" dt="2024-02-03T10:25:21.638" v="6685" actId="478"/>
        <pc:sldMkLst>
          <pc:docMk/>
          <pc:sldMk cId="1103944718" sldId="287"/>
        </pc:sldMkLst>
        <pc:spChg chg="del">
          <ac:chgData name="Christian Russo" userId="d76b8f1719e5cb41" providerId="LiveId" clId="{2F81BE1D-D469-4EDC-9256-39BDCE637FDF}" dt="2024-02-03T10:25:14.703" v="6683" actId="478"/>
          <ac:spMkLst>
            <pc:docMk/>
            <pc:sldMk cId="1103944718" sldId="287"/>
            <ac:spMk id="2" creationId="{D9D70F4F-B574-3F8C-C804-E2A68BC04BF9}"/>
          </ac:spMkLst>
        </pc:spChg>
        <pc:spChg chg="del">
          <ac:chgData name="Christian Russo" userId="d76b8f1719e5cb41" providerId="LiveId" clId="{2F81BE1D-D469-4EDC-9256-39BDCE637FDF}" dt="2024-02-03T10:25:17.523" v="6684" actId="478"/>
          <ac:spMkLst>
            <pc:docMk/>
            <pc:sldMk cId="1103944718" sldId="287"/>
            <ac:spMk id="3" creationId="{E442D7AB-7480-CFFE-3EE7-E502A3FEB792}"/>
          </ac:spMkLst>
        </pc:spChg>
        <pc:spChg chg="del">
          <ac:chgData name="Christian Russo" userId="d76b8f1719e5cb41" providerId="LiveId" clId="{2F81BE1D-D469-4EDC-9256-39BDCE637FDF}" dt="2024-02-03T10:25:21.638" v="6685" actId="478"/>
          <ac:spMkLst>
            <pc:docMk/>
            <pc:sldMk cId="1103944718" sldId="287"/>
            <ac:spMk id="4" creationId="{47AF3C68-DDA6-3157-3BC8-73D4DDED9B67}"/>
          </ac:spMkLst>
        </pc:spChg>
        <pc:spChg chg="add del">
          <ac:chgData name="Christian Russo" userId="d76b8f1719e5cb41" providerId="LiveId" clId="{2F81BE1D-D469-4EDC-9256-39BDCE637FDF}" dt="2024-02-03T10:25:12.141" v="6682" actId="478"/>
          <ac:spMkLst>
            <pc:docMk/>
            <pc:sldMk cId="1103944718" sldId="287"/>
            <ac:spMk id="6" creationId="{399B5BBD-FA31-FA5A-C93D-C99211D5D2A1}"/>
          </ac:spMkLst>
        </pc:spChg>
        <pc:spChg chg="del">
          <ac:chgData name="Christian Russo" userId="d76b8f1719e5cb41" providerId="LiveId" clId="{2F81BE1D-D469-4EDC-9256-39BDCE637FDF}" dt="2024-02-02T11:16:58.344" v="552" actId="478"/>
          <ac:spMkLst>
            <pc:docMk/>
            <pc:sldMk cId="1103944718" sldId="287"/>
            <ac:spMk id="9" creationId="{F5FF7659-F1D4-3677-D866-70D8EA0CA60F}"/>
          </ac:spMkLst>
        </pc:spChg>
        <pc:spChg chg="mod">
          <ac:chgData name="Christian Russo" userId="d76b8f1719e5cb41" providerId="LiveId" clId="{2F81BE1D-D469-4EDC-9256-39BDCE637FDF}" dt="2024-02-02T11:16:56.285" v="551" actId="790"/>
          <ac:spMkLst>
            <pc:docMk/>
            <pc:sldMk cId="1103944718" sldId="287"/>
            <ac:spMk id="11" creationId="{660BB5A8-BF53-4338-F927-658C97853E86}"/>
          </ac:spMkLst>
        </pc:spChg>
        <pc:picChg chg="add mod">
          <ac:chgData name="Christian Russo" userId="d76b8f1719e5cb41" providerId="LiveId" clId="{2F81BE1D-D469-4EDC-9256-39BDCE637FDF}" dt="2024-02-02T23:14:55.906" v="4689"/>
          <ac:picMkLst>
            <pc:docMk/>
            <pc:sldMk cId="1103944718" sldId="287"/>
            <ac:picMk id="3" creationId="{70868A2D-31CD-07ED-8F91-600E00D5497D}"/>
          </ac:picMkLst>
        </pc:picChg>
        <pc:picChg chg="add mod">
          <ac:chgData name="Christian Russo" userId="d76b8f1719e5cb41" providerId="LiveId" clId="{2F81BE1D-D469-4EDC-9256-39BDCE637FDF}" dt="2024-02-02T23:15:06.001" v="4694"/>
          <ac:picMkLst>
            <pc:docMk/>
            <pc:sldMk cId="1103944718" sldId="287"/>
            <ac:picMk id="5" creationId="{A19B0038-8EC9-35C1-9ABC-37A764362C56}"/>
          </ac:picMkLst>
        </pc:picChg>
      </pc:sldChg>
      <pc:sldChg chg="add del">
        <pc:chgData name="Christian Russo" userId="d76b8f1719e5cb41" providerId="LiveId" clId="{2F81BE1D-D469-4EDC-9256-39BDCE637FDF}" dt="2024-02-02T11:08:16.286" v="410" actId="47"/>
        <pc:sldMkLst>
          <pc:docMk/>
          <pc:sldMk cId="2582234783" sldId="288"/>
        </pc:sldMkLst>
      </pc:sldChg>
      <pc:sldChg chg="add del">
        <pc:chgData name="Christian Russo" userId="d76b8f1719e5cb41" providerId="LiveId" clId="{2F81BE1D-D469-4EDC-9256-39BDCE637FDF}" dt="2024-02-02T11:08:17.159" v="411" actId="47"/>
        <pc:sldMkLst>
          <pc:docMk/>
          <pc:sldMk cId="4210911241" sldId="289"/>
        </pc:sldMkLst>
      </pc:sldChg>
      <pc:sldChg chg="delSp modSp add mod ord">
        <pc:chgData name="Christian Russo" userId="d76b8f1719e5cb41" providerId="LiveId" clId="{2F81BE1D-D469-4EDC-9256-39BDCE637FDF}" dt="2024-02-03T10:25:38.352" v="6688" actId="478"/>
        <pc:sldMkLst>
          <pc:docMk/>
          <pc:sldMk cId="3709984538" sldId="290"/>
        </pc:sldMkLst>
        <pc:spChg chg="del">
          <ac:chgData name="Christian Russo" userId="d76b8f1719e5cb41" providerId="LiveId" clId="{2F81BE1D-D469-4EDC-9256-39BDCE637FDF}" dt="2024-02-03T10:25:38.352" v="6688" actId="478"/>
          <ac:spMkLst>
            <pc:docMk/>
            <pc:sldMk cId="3709984538" sldId="290"/>
            <ac:spMk id="2" creationId="{19A7DCA4-D268-C8CD-88CF-F3857EA73340}"/>
          </ac:spMkLst>
        </pc:spChg>
        <pc:spChg chg="del">
          <ac:chgData name="Christian Russo" userId="d76b8f1719e5cb41" providerId="LiveId" clId="{2F81BE1D-D469-4EDC-9256-39BDCE637FDF}" dt="2024-02-03T10:25:34.656" v="6687" actId="478"/>
          <ac:spMkLst>
            <pc:docMk/>
            <pc:sldMk cId="3709984538" sldId="290"/>
            <ac:spMk id="3" creationId="{4EFDEAD0-1ECD-62DD-3C6C-6124869CAEFB}"/>
          </ac:spMkLst>
        </pc:spChg>
        <pc:spChg chg="del">
          <ac:chgData name="Christian Russo" userId="d76b8f1719e5cb41" providerId="LiveId" clId="{2F81BE1D-D469-4EDC-9256-39BDCE637FDF}" dt="2024-02-03T10:25:31.284" v="6686" actId="478"/>
          <ac:spMkLst>
            <pc:docMk/>
            <pc:sldMk cId="3709984538" sldId="290"/>
            <ac:spMk id="4" creationId="{6506E2DA-6EF9-6321-4388-8699BE5E3097}"/>
          </ac:spMkLst>
        </pc:spChg>
        <pc:spChg chg="del">
          <ac:chgData name="Christian Russo" userId="d76b8f1719e5cb41" providerId="LiveId" clId="{2F81BE1D-D469-4EDC-9256-39BDCE637FDF}" dt="2024-02-02T11:17:48.240" v="555" actId="478"/>
          <ac:spMkLst>
            <pc:docMk/>
            <pc:sldMk cId="3709984538" sldId="290"/>
            <ac:spMk id="9" creationId="{F5FF7659-F1D4-3677-D866-70D8EA0CA60F}"/>
          </ac:spMkLst>
        </pc:spChg>
        <pc:spChg chg="mod">
          <ac:chgData name="Christian Russo" userId="d76b8f1719e5cb41" providerId="LiveId" clId="{2F81BE1D-D469-4EDC-9256-39BDCE637FDF}" dt="2024-02-02T11:18:00.313" v="556" actId="790"/>
          <ac:spMkLst>
            <pc:docMk/>
            <pc:sldMk cId="3709984538" sldId="290"/>
            <ac:spMk id="11" creationId="{660BB5A8-BF53-4338-F927-658C97853E86}"/>
          </ac:spMkLst>
        </pc:spChg>
      </pc:sldChg>
      <pc:sldChg chg="modSp add del mod">
        <pc:chgData name="Christian Russo" userId="d76b8f1719e5cb41" providerId="LiveId" clId="{2F81BE1D-D469-4EDC-9256-39BDCE637FDF}" dt="2024-02-02T23:15:21.694" v="4698" actId="47"/>
        <pc:sldMkLst>
          <pc:docMk/>
          <pc:sldMk cId="1345455570" sldId="291"/>
        </pc:sldMkLst>
        <pc:spChg chg="mod">
          <ac:chgData name="Christian Russo" userId="d76b8f1719e5cb41" providerId="LiveId" clId="{2F81BE1D-D469-4EDC-9256-39BDCE637FDF}" dt="2024-02-02T15:26:50.928" v="2909" actId="20577"/>
          <ac:spMkLst>
            <pc:docMk/>
            <pc:sldMk cId="1345455570" sldId="291"/>
            <ac:spMk id="3" creationId="{3991DAE4-6D59-4D46-83C7-04BFAC321C2A}"/>
          </ac:spMkLst>
        </pc:spChg>
        <pc:spChg chg="mod">
          <ac:chgData name="Christian Russo" userId="d76b8f1719e5cb41" providerId="LiveId" clId="{2F81BE1D-D469-4EDC-9256-39BDCE637FDF}" dt="2024-02-02T11:09:38.119" v="496" actId="790"/>
          <ac:spMkLst>
            <pc:docMk/>
            <pc:sldMk cId="1345455570" sldId="291"/>
            <ac:spMk id="6" creationId="{2BA57D2D-3F27-679D-A337-0338AE34272D}"/>
          </ac:spMkLst>
        </pc:spChg>
      </pc:sldChg>
      <pc:sldChg chg="modSp add mod">
        <pc:chgData name="Christian Russo" userId="d76b8f1719e5cb41" providerId="LiveId" clId="{2F81BE1D-D469-4EDC-9256-39BDCE637FDF}" dt="2024-02-03T10:25:45.845" v="6690"/>
        <pc:sldMkLst>
          <pc:docMk/>
          <pc:sldMk cId="3194034299" sldId="292"/>
        </pc:sldMkLst>
        <pc:spChg chg="mod">
          <ac:chgData name="Christian Russo" userId="d76b8f1719e5cb41" providerId="LiveId" clId="{2F81BE1D-D469-4EDC-9256-39BDCE637FDF}" dt="2024-02-02T15:36:18.652" v="2952" actId="2710"/>
          <ac:spMkLst>
            <pc:docMk/>
            <pc:sldMk cId="3194034299" sldId="292"/>
            <ac:spMk id="3" creationId="{3991DAE4-6D59-4D46-83C7-04BFAC321C2A}"/>
          </ac:spMkLst>
        </pc:spChg>
        <pc:spChg chg="mod">
          <ac:chgData name="Christian Russo" userId="d76b8f1719e5cb41" providerId="LiveId" clId="{2F81BE1D-D469-4EDC-9256-39BDCE637FDF}" dt="2024-02-02T11:50:58.455" v="1105" actId="20577"/>
          <ac:spMkLst>
            <pc:docMk/>
            <pc:sldMk cId="3194034299" sldId="292"/>
            <ac:spMk id="6" creationId="{2BA57D2D-3F27-679D-A337-0338AE34272D}"/>
          </ac:spMkLst>
        </pc:spChg>
        <pc:spChg chg="mod">
          <ac:chgData name="Christian Russo" userId="d76b8f1719e5cb41" providerId="LiveId" clId="{2F81BE1D-D469-4EDC-9256-39BDCE637FDF}" dt="2024-02-03T10:25:45.845" v="6690"/>
          <ac:spMkLst>
            <pc:docMk/>
            <pc:sldMk cId="3194034299" sldId="292"/>
            <ac:spMk id="27" creationId="{DDC249C9-C222-DEFC-5E9B-CCFE34E81B6A}"/>
          </ac:spMkLst>
        </pc:spChg>
      </pc:sldChg>
      <pc:sldChg chg="modSp add del mod">
        <pc:chgData name="Christian Russo" userId="d76b8f1719e5cb41" providerId="LiveId" clId="{2F81BE1D-D469-4EDC-9256-39BDCE637FDF}" dt="2024-02-02T11:39:16.419" v="757" actId="47"/>
        <pc:sldMkLst>
          <pc:docMk/>
          <pc:sldMk cId="2232473635" sldId="293"/>
        </pc:sldMkLst>
        <pc:spChg chg="mod">
          <ac:chgData name="Christian Russo" userId="d76b8f1719e5cb41" providerId="LiveId" clId="{2F81BE1D-D469-4EDC-9256-39BDCE637FDF}" dt="2024-02-02T11:38:33.864" v="737" actId="20577"/>
          <ac:spMkLst>
            <pc:docMk/>
            <pc:sldMk cId="2232473635" sldId="293"/>
            <ac:spMk id="3" creationId="{3991DAE4-6D59-4D46-83C7-04BFAC321C2A}"/>
          </ac:spMkLst>
        </pc:spChg>
      </pc:sldChg>
      <pc:sldChg chg="modSp add del mod">
        <pc:chgData name="Christian Russo" userId="d76b8f1719e5cb41" providerId="LiveId" clId="{2F81BE1D-D469-4EDC-9256-39BDCE637FDF}" dt="2024-02-02T23:19:07.865" v="4737" actId="47"/>
        <pc:sldMkLst>
          <pc:docMk/>
          <pc:sldMk cId="1398070795" sldId="294"/>
        </pc:sldMkLst>
        <pc:spChg chg="mod">
          <ac:chgData name="Christian Russo" userId="d76b8f1719e5cb41" providerId="LiveId" clId="{2F81BE1D-D469-4EDC-9256-39BDCE637FDF}" dt="2024-02-02T15:27:05.704" v="2912" actId="255"/>
          <ac:spMkLst>
            <pc:docMk/>
            <pc:sldMk cId="1398070795" sldId="294"/>
            <ac:spMk id="3" creationId="{3991DAE4-6D59-4D46-83C7-04BFAC321C2A}"/>
          </ac:spMkLst>
        </pc:spChg>
        <pc:spChg chg="mod">
          <ac:chgData name="Christian Russo" userId="d76b8f1719e5cb41" providerId="LiveId" clId="{2F81BE1D-D469-4EDC-9256-39BDCE637FDF}" dt="2024-02-02T11:37:32.345" v="695" actId="20577"/>
          <ac:spMkLst>
            <pc:docMk/>
            <pc:sldMk cId="1398070795" sldId="294"/>
            <ac:spMk id="6" creationId="{2BA57D2D-3F27-679D-A337-0338AE34272D}"/>
          </ac:spMkLst>
        </pc:spChg>
      </pc:sldChg>
      <pc:sldChg chg="modSp add del mod">
        <pc:chgData name="Christian Russo" userId="d76b8f1719e5cb41" providerId="LiveId" clId="{2F81BE1D-D469-4EDC-9256-39BDCE637FDF}" dt="2024-02-03T10:22:45.290" v="6661" actId="47"/>
        <pc:sldMkLst>
          <pc:docMk/>
          <pc:sldMk cId="2908799751" sldId="295"/>
        </pc:sldMkLst>
        <pc:spChg chg="mod">
          <ac:chgData name="Christian Russo" userId="d76b8f1719e5cb41" providerId="LiveId" clId="{2F81BE1D-D469-4EDC-9256-39BDCE637FDF}" dt="2024-02-02T15:27:13.426" v="2915" actId="255"/>
          <ac:spMkLst>
            <pc:docMk/>
            <pc:sldMk cId="2908799751" sldId="295"/>
            <ac:spMk id="3" creationId="{3991DAE4-6D59-4D46-83C7-04BFAC321C2A}"/>
          </ac:spMkLst>
        </pc:spChg>
        <pc:spChg chg="mod">
          <ac:chgData name="Christian Russo" userId="d76b8f1719e5cb41" providerId="LiveId" clId="{2F81BE1D-D469-4EDC-9256-39BDCE637FDF}" dt="2024-02-02T11:36:27.088" v="614" actId="20577"/>
          <ac:spMkLst>
            <pc:docMk/>
            <pc:sldMk cId="2908799751" sldId="295"/>
            <ac:spMk id="6" creationId="{2BA57D2D-3F27-679D-A337-0338AE34272D}"/>
          </ac:spMkLst>
        </pc:spChg>
      </pc:sldChg>
      <pc:sldChg chg="addSp delSp modSp add mod">
        <pc:chgData name="Christian Russo" userId="d76b8f1719e5cb41" providerId="LiveId" clId="{2F81BE1D-D469-4EDC-9256-39BDCE637FDF}" dt="2024-02-03T10:25:55.148" v="6692"/>
        <pc:sldMkLst>
          <pc:docMk/>
          <pc:sldMk cId="2699912857" sldId="296"/>
        </pc:sldMkLst>
        <pc:spChg chg="mod">
          <ac:chgData name="Christian Russo" userId="d76b8f1719e5cb41" providerId="LiveId" clId="{2F81BE1D-D469-4EDC-9256-39BDCE637FDF}" dt="2024-02-02T11:42:19.090" v="905" actId="20577"/>
          <ac:spMkLst>
            <pc:docMk/>
            <pc:sldMk cId="2699912857" sldId="296"/>
            <ac:spMk id="3" creationId="{3991DAE4-6D59-4D46-83C7-04BFAC321C2A}"/>
          </ac:spMkLst>
        </pc:spChg>
        <pc:spChg chg="mod">
          <ac:chgData name="Christian Russo" userId="d76b8f1719e5cb41" providerId="LiveId" clId="{2F81BE1D-D469-4EDC-9256-39BDCE637FDF}" dt="2024-02-02T11:53:11.893" v="1154" actId="20577"/>
          <ac:spMkLst>
            <pc:docMk/>
            <pc:sldMk cId="2699912857" sldId="296"/>
            <ac:spMk id="6" creationId="{2BA57D2D-3F27-679D-A337-0338AE34272D}"/>
          </ac:spMkLst>
        </pc:spChg>
        <pc:spChg chg="mod">
          <ac:chgData name="Christian Russo" userId="d76b8f1719e5cb41" providerId="LiveId" clId="{2F81BE1D-D469-4EDC-9256-39BDCE637FDF}" dt="2024-02-03T10:25:55.148" v="6692"/>
          <ac:spMkLst>
            <pc:docMk/>
            <pc:sldMk cId="2699912857" sldId="296"/>
            <ac:spMk id="27" creationId="{DDC249C9-C222-DEFC-5E9B-CCFE34E81B6A}"/>
          </ac:spMkLst>
        </pc:spChg>
        <pc:picChg chg="add mod">
          <ac:chgData name="Christian Russo" userId="d76b8f1719e5cb41" providerId="LiveId" clId="{2F81BE1D-D469-4EDC-9256-39BDCE637FDF}" dt="2024-02-02T11:42:30.245" v="907" actId="1076"/>
          <ac:picMkLst>
            <pc:docMk/>
            <pc:sldMk cId="2699912857" sldId="296"/>
            <ac:picMk id="4" creationId="{2F59C608-2668-86CB-2B7F-6A15C394EEC2}"/>
          </ac:picMkLst>
        </pc:picChg>
        <pc:picChg chg="add del">
          <ac:chgData name="Christian Russo" userId="d76b8f1719e5cb41" providerId="LiveId" clId="{2F81BE1D-D469-4EDC-9256-39BDCE637FDF}" dt="2024-02-02T11:42:40.628" v="909" actId="22"/>
          <ac:picMkLst>
            <pc:docMk/>
            <pc:sldMk cId="2699912857" sldId="296"/>
            <ac:picMk id="9" creationId="{5EF558F0-5D9C-7D06-F5EF-6D145DE01A81}"/>
          </ac:picMkLst>
        </pc:picChg>
      </pc:sldChg>
      <pc:sldChg chg="add del">
        <pc:chgData name="Christian Russo" userId="d76b8f1719e5cb41" providerId="LiveId" clId="{2F81BE1D-D469-4EDC-9256-39BDCE637FDF}" dt="2024-02-02T11:39:19.353" v="761"/>
        <pc:sldMkLst>
          <pc:docMk/>
          <pc:sldMk cId="2920482132" sldId="296"/>
        </pc:sldMkLst>
      </pc:sldChg>
      <pc:sldChg chg="add del">
        <pc:chgData name="Christian Russo" userId="d76b8f1719e5cb41" providerId="LiveId" clId="{2F81BE1D-D469-4EDC-9256-39BDCE637FDF}" dt="2024-02-02T11:39:19.089" v="760"/>
        <pc:sldMkLst>
          <pc:docMk/>
          <pc:sldMk cId="1478580757" sldId="297"/>
        </pc:sldMkLst>
      </pc:sldChg>
      <pc:sldChg chg="addSp delSp modSp add mod">
        <pc:chgData name="Christian Russo" userId="d76b8f1719e5cb41" providerId="LiveId" clId="{2F81BE1D-D469-4EDC-9256-39BDCE637FDF}" dt="2024-02-03T10:26:11.381" v="6698"/>
        <pc:sldMkLst>
          <pc:docMk/>
          <pc:sldMk cId="2563282737" sldId="297"/>
        </pc:sldMkLst>
        <pc:spChg chg="mod">
          <ac:chgData name="Christian Russo" userId="d76b8f1719e5cb41" providerId="LiveId" clId="{2F81BE1D-D469-4EDC-9256-39BDCE637FDF}" dt="2024-02-02T14:59:30.467" v="2410" actId="1076"/>
          <ac:spMkLst>
            <pc:docMk/>
            <pc:sldMk cId="2563282737" sldId="297"/>
            <ac:spMk id="3" creationId="{3991DAE4-6D59-4D46-83C7-04BFAC321C2A}"/>
          </ac:spMkLst>
        </pc:spChg>
        <pc:spChg chg="add del">
          <ac:chgData name="Christian Russo" userId="d76b8f1719e5cb41" providerId="LiveId" clId="{2F81BE1D-D469-4EDC-9256-39BDCE637FDF}" dt="2024-02-02T11:52:00.728" v="1107" actId="22"/>
          <ac:spMkLst>
            <pc:docMk/>
            <pc:sldMk cId="2563282737" sldId="297"/>
            <ac:spMk id="4" creationId="{1E9E595D-425F-F369-F8D8-1F92ADB2A953}"/>
          </ac:spMkLst>
        </pc:spChg>
        <pc:spChg chg="mod">
          <ac:chgData name="Christian Russo" userId="d76b8f1719e5cb41" providerId="LiveId" clId="{2F81BE1D-D469-4EDC-9256-39BDCE637FDF}" dt="2024-02-02T11:52:33.400" v="1119" actId="790"/>
          <ac:spMkLst>
            <pc:docMk/>
            <pc:sldMk cId="2563282737" sldId="297"/>
            <ac:spMk id="6" creationId="{2BA57D2D-3F27-679D-A337-0338AE34272D}"/>
          </ac:spMkLst>
        </pc:spChg>
        <pc:spChg chg="mod">
          <ac:chgData name="Christian Russo" userId="d76b8f1719e5cb41" providerId="LiveId" clId="{2F81BE1D-D469-4EDC-9256-39BDCE637FDF}" dt="2024-02-03T10:26:11.381" v="6698"/>
          <ac:spMkLst>
            <pc:docMk/>
            <pc:sldMk cId="2563282737" sldId="297"/>
            <ac:spMk id="27" creationId="{DDC249C9-C222-DEFC-5E9B-CCFE34E81B6A}"/>
          </ac:spMkLst>
        </pc:spChg>
        <pc:picChg chg="add del mod">
          <ac:chgData name="Christian Russo" userId="d76b8f1719e5cb41" providerId="LiveId" clId="{2F81BE1D-D469-4EDC-9256-39BDCE637FDF}" dt="2024-02-02T14:47:51.623" v="2402" actId="478"/>
          <ac:picMkLst>
            <pc:docMk/>
            <pc:sldMk cId="2563282737" sldId="297"/>
            <ac:picMk id="9" creationId="{94FD34C6-6DBB-72AF-DD12-E0817500C76F}"/>
          </ac:picMkLst>
        </pc:picChg>
        <pc:picChg chg="add mod">
          <ac:chgData name="Christian Russo" userId="d76b8f1719e5cb41" providerId="LiveId" clId="{2F81BE1D-D469-4EDC-9256-39BDCE637FDF}" dt="2024-02-02T12:05:19.779" v="1486" actId="1076"/>
          <ac:picMkLst>
            <pc:docMk/>
            <pc:sldMk cId="2563282737" sldId="297"/>
            <ac:picMk id="11" creationId="{1EB24F9D-0F30-C4FF-85C0-1FBB9225375C}"/>
          </ac:picMkLst>
        </pc:picChg>
        <pc:picChg chg="add mod ord">
          <ac:chgData name="Christian Russo" userId="d76b8f1719e5cb41" providerId="LiveId" clId="{2F81BE1D-D469-4EDC-9256-39BDCE637FDF}" dt="2024-02-02T14:47:50.355" v="2401" actId="167"/>
          <ac:picMkLst>
            <pc:docMk/>
            <pc:sldMk cId="2563282737" sldId="297"/>
            <ac:picMk id="13" creationId="{636ADB86-EF73-A4ED-FA67-5FA02F5E5DE5}"/>
          </ac:picMkLst>
        </pc:picChg>
      </pc:sldChg>
      <pc:sldChg chg="addSp delSp modSp add mod">
        <pc:chgData name="Christian Russo" userId="d76b8f1719e5cb41" providerId="LiveId" clId="{2F81BE1D-D469-4EDC-9256-39BDCE637FDF}" dt="2024-02-03T10:27:17.267" v="6710"/>
        <pc:sldMkLst>
          <pc:docMk/>
          <pc:sldMk cId="1207918277" sldId="298"/>
        </pc:sldMkLst>
        <pc:spChg chg="mod">
          <ac:chgData name="Christian Russo" userId="d76b8f1719e5cb41" providerId="LiveId" clId="{2F81BE1D-D469-4EDC-9256-39BDCE637FDF}" dt="2024-02-02T11:54:59.611" v="1305" actId="20577"/>
          <ac:spMkLst>
            <pc:docMk/>
            <pc:sldMk cId="1207918277" sldId="298"/>
            <ac:spMk id="3" creationId="{3991DAE4-6D59-4D46-83C7-04BFAC321C2A}"/>
          </ac:spMkLst>
        </pc:spChg>
        <pc:spChg chg="add del">
          <ac:chgData name="Christian Russo" userId="d76b8f1719e5cb41" providerId="LiveId" clId="{2F81BE1D-D469-4EDC-9256-39BDCE637FDF}" dt="2024-02-02T11:53:38.816" v="1160" actId="22"/>
          <ac:spMkLst>
            <pc:docMk/>
            <pc:sldMk cId="1207918277" sldId="298"/>
            <ac:spMk id="4" creationId="{D92136A9-2A24-DBE7-40FE-0C752E373E03}"/>
          </ac:spMkLst>
        </pc:spChg>
        <pc:spChg chg="mod">
          <ac:chgData name="Christian Russo" userId="d76b8f1719e5cb41" providerId="LiveId" clId="{2F81BE1D-D469-4EDC-9256-39BDCE637FDF}" dt="2024-02-02T11:40:48.278" v="848" actId="20577"/>
          <ac:spMkLst>
            <pc:docMk/>
            <pc:sldMk cId="1207918277" sldId="298"/>
            <ac:spMk id="6" creationId="{2BA57D2D-3F27-679D-A337-0338AE34272D}"/>
          </ac:spMkLst>
        </pc:spChg>
        <pc:spChg chg="mod">
          <ac:chgData name="Christian Russo" userId="d76b8f1719e5cb41" providerId="LiveId" clId="{2F81BE1D-D469-4EDC-9256-39BDCE637FDF}" dt="2024-02-03T10:27:17.267" v="6710"/>
          <ac:spMkLst>
            <pc:docMk/>
            <pc:sldMk cId="1207918277" sldId="298"/>
            <ac:spMk id="27" creationId="{DDC249C9-C222-DEFC-5E9B-CCFE34E81B6A}"/>
          </ac:spMkLst>
        </pc:spChg>
      </pc:sldChg>
      <pc:sldChg chg="addSp delSp modSp add mod">
        <pc:chgData name="Christian Russo" userId="d76b8f1719e5cb41" providerId="LiveId" clId="{2F81BE1D-D469-4EDC-9256-39BDCE637FDF}" dt="2024-02-03T10:26:01.554" v="6694"/>
        <pc:sldMkLst>
          <pc:docMk/>
          <pc:sldMk cId="2974519749" sldId="299"/>
        </pc:sldMkLst>
        <pc:spChg chg="add mod">
          <ac:chgData name="Christian Russo" userId="d76b8f1719e5cb41" providerId="LiveId" clId="{2F81BE1D-D469-4EDC-9256-39BDCE637FDF}" dt="2024-02-02T11:44:22.214" v="925" actId="1076"/>
          <ac:spMkLst>
            <pc:docMk/>
            <pc:sldMk cId="2974519749" sldId="299"/>
            <ac:spMk id="2" creationId="{02A1A4B2-8294-E683-32BF-8FCC13A1F10A}"/>
          </ac:spMkLst>
        </pc:spChg>
        <pc:spChg chg="mod">
          <ac:chgData name="Christian Russo" userId="d76b8f1719e5cb41" providerId="LiveId" clId="{2F81BE1D-D469-4EDC-9256-39BDCE637FDF}" dt="2024-02-02T15:21:00.289" v="2821" actId="113"/>
          <ac:spMkLst>
            <pc:docMk/>
            <pc:sldMk cId="2974519749" sldId="299"/>
            <ac:spMk id="3" creationId="{3991DAE4-6D59-4D46-83C7-04BFAC321C2A}"/>
          </ac:spMkLst>
        </pc:spChg>
        <pc:spChg chg="mod">
          <ac:chgData name="Christian Russo" userId="d76b8f1719e5cb41" providerId="LiveId" clId="{2F81BE1D-D469-4EDC-9256-39BDCE637FDF}" dt="2024-02-02T11:53:21.383" v="1156" actId="20577"/>
          <ac:spMkLst>
            <pc:docMk/>
            <pc:sldMk cId="2974519749" sldId="299"/>
            <ac:spMk id="6" creationId="{2BA57D2D-3F27-679D-A337-0338AE34272D}"/>
          </ac:spMkLst>
        </pc:spChg>
        <pc:spChg chg="add mod">
          <ac:chgData name="Christian Russo" userId="d76b8f1719e5cb41" providerId="LiveId" clId="{2F81BE1D-D469-4EDC-9256-39BDCE637FDF}" dt="2024-02-02T11:44:40.163" v="927" actId="1076"/>
          <ac:spMkLst>
            <pc:docMk/>
            <pc:sldMk cId="2974519749" sldId="299"/>
            <ac:spMk id="7" creationId="{AD083D9A-C0AE-1ED5-F039-35E1714FEE31}"/>
          </ac:spMkLst>
        </pc:spChg>
        <pc:spChg chg="add del mod">
          <ac:chgData name="Christian Russo" userId="d76b8f1719e5cb41" providerId="LiveId" clId="{2F81BE1D-D469-4EDC-9256-39BDCE637FDF}" dt="2024-02-02T11:44:50.089" v="929" actId="478"/>
          <ac:spMkLst>
            <pc:docMk/>
            <pc:sldMk cId="2974519749" sldId="299"/>
            <ac:spMk id="9" creationId="{FBE2FE7F-D22B-487F-302B-A9B2EA43931A}"/>
          </ac:spMkLst>
        </pc:spChg>
        <pc:spChg chg="add mod">
          <ac:chgData name="Christian Russo" userId="d76b8f1719e5cb41" providerId="LiveId" clId="{2F81BE1D-D469-4EDC-9256-39BDCE637FDF}" dt="2024-02-02T11:45:04.025" v="933" actId="1076"/>
          <ac:spMkLst>
            <pc:docMk/>
            <pc:sldMk cId="2974519749" sldId="299"/>
            <ac:spMk id="10" creationId="{98DDC016-4648-8C57-B444-BF312151800E}"/>
          </ac:spMkLst>
        </pc:spChg>
        <pc:spChg chg="add mod">
          <ac:chgData name="Christian Russo" userId="d76b8f1719e5cb41" providerId="LiveId" clId="{2F81BE1D-D469-4EDC-9256-39BDCE637FDF}" dt="2024-02-02T11:45:17.635" v="937" actId="1076"/>
          <ac:spMkLst>
            <pc:docMk/>
            <pc:sldMk cId="2974519749" sldId="299"/>
            <ac:spMk id="11" creationId="{0BB9C830-7674-EF1B-0FB0-4FEF993CDFC7}"/>
          </ac:spMkLst>
        </pc:spChg>
        <pc:spChg chg="mod">
          <ac:chgData name="Christian Russo" userId="d76b8f1719e5cb41" providerId="LiveId" clId="{2F81BE1D-D469-4EDC-9256-39BDCE637FDF}" dt="2024-02-03T10:26:01.554" v="6694"/>
          <ac:spMkLst>
            <pc:docMk/>
            <pc:sldMk cId="2974519749" sldId="299"/>
            <ac:spMk id="27" creationId="{DDC249C9-C222-DEFC-5E9B-CCFE34E81B6A}"/>
          </ac:spMkLst>
        </pc:spChg>
        <pc:picChg chg="mod">
          <ac:chgData name="Christian Russo" userId="d76b8f1719e5cb41" providerId="LiveId" clId="{2F81BE1D-D469-4EDC-9256-39BDCE637FDF}" dt="2024-02-02T23:17:17.604" v="4719" actId="1076"/>
          <ac:picMkLst>
            <pc:docMk/>
            <pc:sldMk cId="2974519749" sldId="299"/>
            <ac:picMk id="4" creationId="{2F59C608-2668-86CB-2B7F-6A15C394EEC2}"/>
          </ac:picMkLst>
        </pc:picChg>
      </pc:sldChg>
      <pc:sldChg chg="modSp add mod">
        <pc:chgData name="Christian Russo" userId="d76b8f1719e5cb41" providerId="LiveId" clId="{2F81BE1D-D469-4EDC-9256-39BDCE637FDF}" dt="2024-02-03T10:26:06.261" v="6696"/>
        <pc:sldMkLst>
          <pc:docMk/>
          <pc:sldMk cId="2906372511" sldId="300"/>
        </pc:sldMkLst>
        <pc:spChg chg="mod">
          <ac:chgData name="Christian Russo" userId="d76b8f1719e5cb41" providerId="LiveId" clId="{2F81BE1D-D469-4EDC-9256-39BDCE637FDF}" dt="2024-02-02T15:28:28.525" v="2934" actId="20577"/>
          <ac:spMkLst>
            <pc:docMk/>
            <pc:sldMk cId="2906372511" sldId="300"/>
            <ac:spMk id="3" creationId="{3991DAE4-6D59-4D46-83C7-04BFAC321C2A}"/>
          </ac:spMkLst>
        </pc:spChg>
        <pc:spChg chg="mod">
          <ac:chgData name="Christian Russo" userId="d76b8f1719e5cb41" providerId="LiveId" clId="{2F81BE1D-D469-4EDC-9256-39BDCE637FDF}" dt="2024-02-02T11:53:27.367" v="1158" actId="20577"/>
          <ac:spMkLst>
            <pc:docMk/>
            <pc:sldMk cId="2906372511" sldId="300"/>
            <ac:spMk id="6" creationId="{2BA57D2D-3F27-679D-A337-0338AE34272D}"/>
          </ac:spMkLst>
        </pc:spChg>
        <pc:spChg chg="mod">
          <ac:chgData name="Christian Russo" userId="d76b8f1719e5cb41" providerId="LiveId" clId="{2F81BE1D-D469-4EDC-9256-39BDCE637FDF}" dt="2024-02-03T10:26:06.261" v="6696"/>
          <ac:spMkLst>
            <pc:docMk/>
            <pc:sldMk cId="2906372511" sldId="300"/>
            <ac:spMk id="27" creationId="{DDC249C9-C222-DEFC-5E9B-CCFE34E81B6A}"/>
          </ac:spMkLst>
        </pc:spChg>
      </pc:sldChg>
      <pc:sldChg chg="addSp delSp modSp add mod">
        <pc:chgData name="Christian Russo" userId="d76b8f1719e5cb41" providerId="LiveId" clId="{2F81BE1D-D469-4EDC-9256-39BDCE637FDF}" dt="2024-02-03T10:27:11.921" v="6708"/>
        <pc:sldMkLst>
          <pc:docMk/>
          <pc:sldMk cId="1153348410" sldId="301"/>
        </pc:sldMkLst>
        <pc:spChg chg="mod">
          <ac:chgData name="Christian Russo" userId="d76b8f1719e5cb41" providerId="LiveId" clId="{2F81BE1D-D469-4EDC-9256-39BDCE637FDF}" dt="2024-02-02T14:59:41.137" v="2434" actId="20577"/>
          <ac:spMkLst>
            <pc:docMk/>
            <pc:sldMk cId="1153348410" sldId="301"/>
            <ac:spMk id="3" creationId="{3991DAE4-6D59-4D46-83C7-04BFAC321C2A}"/>
          </ac:spMkLst>
        </pc:spChg>
        <pc:spChg chg="add del">
          <ac:chgData name="Christian Russo" userId="d76b8f1719e5cb41" providerId="LiveId" clId="{2F81BE1D-D469-4EDC-9256-39BDCE637FDF}" dt="2024-02-02T15:13:17.356" v="2642" actId="22"/>
          <ac:spMkLst>
            <pc:docMk/>
            <pc:sldMk cId="1153348410" sldId="301"/>
            <ac:spMk id="4" creationId="{4B9978AD-70CE-93A2-0B0C-F7C0042F0623}"/>
          </ac:spMkLst>
        </pc:spChg>
        <pc:spChg chg="mod">
          <ac:chgData name="Christian Russo" userId="d76b8f1719e5cb41" providerId="LiveId" clId="{2F81BE1D-D469-4EDC-9256-39BDCE637FDF}" dt="2024-02-02T11:52:40.951" v="1120" actId="790"/>
          <ac:spMkLst>
            <pc:docMk/>
            <pc:sldMk cId="1153348410" sldId="301"/>
            <ac:spMk id="6" creationId="{2BA57D2D-3F27-679D-A337-0338AE34272D}"/>
          </ac:spMkLst>
        </pc:spChg>
        <pc:spChg chg="mod">
          <ac:chgData name="Christian Russo" userId="d76b8f1719e5cb41" providerId="LiveId" clId="{2F81BE1D-D469-4EDC-9256-39BDCE637FDF}" dt="2024-02-03T10:27:11.921" v="6708"/>
          <ac:spMkLst>
            <pc:docMk/>
            <pc:sldMk cId="1153348410" sldId="301"/>
            <ac:spMk id="27" creationId="{DDC249C9-C222-DEFC-5E9B-CCFE34E81B6A}"/>
          </ac:spMkLst>
        </pc:spChg>
      </pc:sldChg>
      <pc:sldChg chg="addSp modSp add mod">
        <pc:chgData name="Christian Russo" userId="d76b8f1719e5cb41" providerId="LiveId" clId="{2F81BE1D-D469-4EDC-9256-39BDCE637FDF}" dt="2024-02-08T10:54:15.529" v="9334" actId="20577"/>
        <pc:sldMkLst>
          <pc:docMk/>
          <pc:sldMk cId="969376939" sldId="302"/>
        </pc:sldMkLst>
        <pc:spChg chg="add mod">
          <ac:chgData name="Christian Russo" userId="d76b8f1719e5cb41" providerId="LiveId" clId="{2F81BE1D-D469-4EDC-9256-39BDCE637FDF}" dt="2024-02-06T15:29:25.574" v="9268" actId="20577"/>
          <ac:spMkLst>
            <pc:docMk/>
            <pc:sldMk cId="969376939" sldId="302"/>
            <ac:spMk id="2" creationId="{4B0A3F91-1B7C-C24B-3304-649D84E88B57}"/>
          </ac:spMkLst>
        </pc:spChg>
        <pc:spChg chg="mod">
          <ac:chgData name="Christian Russo" userId="d76b8f1719e5cb41" providerId="LiveId" clId="{2F81BE1D-D469-4EDC-9256-39BDCE637FDF}" dt="2024-02-08T10:54:15.529" v="9334" actId="20577"/>
          <ac:spMkLst>
            <pc:docMk/>
            <pc:sldMk cId="969376939" sldId="302"/>
            <ac:spMk id="3" creationId="{3991DAE4-6D59-4D46-83C7-04BFAC321C2A}"/>
          </ac:spMkLst>
        </pc:spChg>
        <pc:spChg chg="mod">
          <ac:chgData name="Christian Russo" userId="d76b8f1719e5cb41" providerId="LiveId" clId="{2F81BE1D-D469-4EDC-9256-39BDCE637FDF}" dt="2024-02-02T11:55:39.032" v="1348" actId="20577"/>
          <ac:spMkLst>
            <pc:docMk/>
            <pc:sldMk cId="969376939" sldId="302"/>
            <ac:spMk id="6" creationId="{2BA57D2D-3F27-679D-A337-0338AE34272D}"/>
          </ac:spMkLst>
        </pc:spChg>
        <pc:spChg chg="mod">
          <ac:chgData name="Christian Russo" userId="d76b8f1719e5cb41" providerId="LiveId" clId="{2F81BE1D-D469-4EDC-9256-39BDCE637FDF}" dt="2024-02-03T10:27:22.354" v="6712"/>
          <ac:spMkLst>
            <pc:docMk/>
            <pc:sldMk cId="969376939" sldId="302"/>
            <ac:spMk id="27" creationId="{DDC249C9-C222-DEFC-5E9B-CCFE34E81B6A}"/>
          </ac:spMkLst>
        </pc:spChg>
        <pc:picChg chg="add mod">
          <ac:chgData name="Christian Russo" userId="d76b8f1719e5cb41" providerId="LiveId" clId="{2F81BE1D-D469-4EDC-9256-39BDCE637FDF}" dt="2024-02-02T18:15:30.729" v="4293" actId="1076"/>
          <ac:picMkLst>
            <pc:docMk/>
            <pc:sldMk cId="969376939" sldId="302"/>
            <ac:picMk id="7" creationId="{A7559FBC-29E0-246A-5E71-40E4F0A922CA}"/>
          </ac:picMkLst>
        </pc:picChg>
        <pc:picChg chg="add mod">
          <ac:chgData name="Christian Russo" userId="d76b8f1719e5cb41" providerId="LiveId" clId="{2F81BE1D-D469-4EDC-9256-39BDCE637FDF}" dt="2024-02-02T17:58:30.832" v="3610" actId="1076"/>
          <ac:picMkLst>
            <pc:docMk/>
            <pc:sldMk cId="969376939" sldId="302"/>
            <ac:picMk id="9" creationId="{E7D5E150-D237-CFFF-F4C3-E041819131B8}"/>
          </ac:picMkLst>
        </pc:picChg>
      </pc:sldChg>
      <pc:sldChg chg="addSp delSp modSp add mod">
        <pc:chgData name="Christian Russo" userId="d76b8f1719e5cb41" providerId="LiveId" clId="{2F81BE1D-D469-4EDC-9256-39BDCE637FDF}" dt="2024-02-08T15:08:33.786" v="9462" actId="255"/>
        <pc:sldMkLst>
          <pc:docMk/>
          <pc:sldMk cId="1263242193" sldId="303"/>
        </pc:sldMkLst>
        <pc:spChg chg="add mod">
          <ac:chgData name="Christian Russo" userId="d76b8f1719e5cb41" providerId="LiveId" clId="{2F81BE1D-D469-4EDC-9256-39BDCE637FDF}" dt="2024-02-02T17:45:27.779" v="3040" actId="1076"/>
          <ac:spMkLst>
            <pc:docMk/>
            <pc:sldMk cId="1263242193" sldId="303"/>
            <ac:spMk id="2" creationId="{A57CD11A-5A91-B001-4151-45D7B03EFD12}"/>
          </ac:spMkLst>
        </pc:spChg>
        <pc:spChg chg="mod">
          <ac:chgData name="Christian Russo" userId="d76b8f1719e5cb41" providerId="LiveId" clId="{2F81BE1D-D469-4EDC-9256-39BDCE637FDF}" dt="2024-02-08T15:08:33.786" v="9462" actId="255"/>
          <ac:spMkLst>
            <pc:docMk/>
            <pc:sldMk cId="1263242193" sldId="303"/>
            <ac:spMk id="3" creationId="{3991DAE4-6D59-4D46-83C7-04BFAC321C2A}"/>
          </ac:spMkLst>
        </pc:spChg>
        <pc:spChg chg="add mod">
          <ac:chgData name="Christian Russo" userId="d76b8f1719e5cb41" providerId="LiveId" clId="{2F81BE1D-D469-4EDC-9256-39BDCE637FDF}" dt="2024-02-02T12:08:52.392" v="1619"/>
          <ac:spMkLst>
            <pc:docMk/>
            <pc:sldMk cId="1263242193" sldId="303"/>
            <ac:spMk id="4" creationId="{E0314D12-EE0F-0F2A-8BC3-BFD4A2C2D7EC}"/>
          </ac:spMkLst>
        </pc:spChg>
        <pc:spChg chg="mod">
          <ac:chgData name="Christian Russo" userId="d76b8f1719e5cb41" providerId="LiveId" clId="{2F81BE1D-D469-4EDC-9256-39BDCE637FDF}" dt="2024-02-03T10:26:44.040" v="6700"/>
          <ac:spMkLst>
            <pc:docMk/>
            <pc:sldMk cId="1263242193" sldId="303"/>
            <ac:spMk id="27" creationId="{DDC249C9-C222-DEFC-5E9B-CCFE34E81B6A}"/>
          </ac:spMkLst>
        </pc:spChg>
        <pc:picChg chg="add mod ord">
          <ac:chgData name="Christian Russo" userId="d76b8f1719e5cb41" providerId="LiveId" clId="{2F81BE1D-D469-4EDC-9256-39BDCE637FDF}" dt="2024-02-02T17:45:27.779" v="3040" actId="1076"/>
          <ac:picMkLst>
            <pc:docMk/>
            <pc:sldMk cId="1263242193" sldId="303"/>
            <ac:picMk id="7" creationId="{DFBEE0FE-58DE-2F03-72BD-994E59FC97B9}"/>
          </ac:picMkLst>
        </pc:picChg>
        <pc:picChg chg="del">
          <ac:chgData name="Christian Russo" userId="d76b8f1719e5cb41" providerId="LiveId" clId="{2F81BE1D-D469-4EDC-9256-39BDCE637FDF}" dt="2024-02-02T14:48:00.040" v="2405" actId="478"/>
          <ac:picMkLst>
            <pc:docMk/>
            <pc:sldMk cId="1263242193" sldId="303"/>
            <ac:picMk id="9" creationId="{94FD34C6-6DBB-72AF-DD12-E0817500C76F}"/>
          </ac:picMkLst>
        </pc:picChg>
        <pc:picChg chg="mod">
          <ac:chgData name="Christian Russo" userId="d76b8f1719e5cb41" providerId="LiveId" clId="{2F81BE1D-D469-4EDC-9256-39BDCE637FDF}" dt="2024-02-02T17:45:27.779" v="3040" actId="1076"/>
          <ac:picMkLst>
            <pc:docMk/>
            <pc:sldMk cId="1263242193" sldId="303"/>
            <ac:picMk id="11" creationId="{1EB24F9D-0F30-C4FF-85C0-1FBB9225375C}"/>
          </ac:picMkLst>
        </pc:picChg>
      </pc:sldChg>
      <pc:sldChg chg="addSp delSp modSp add mod">
        <pc:chgData name="Christian Russo" userId="d76b8f1719e5cb41" providerId="LiveId" clId="{2F81BE1D-D469-4EDC-9256-39BDCE637FDF}" dt="2024-02-08T10:49:01.825" v="9302" actId="20577"/>
        <pc:sldMkLst>
          <pc:docMk/>
          <pc:sldMk cId="4238195205" sldId="304"/>
        </pc:sldMkLst>
        <pc:spChg chg="add mod">
          <ac:chgData name="Christian Russo" userId="d76b8f1719e5cb41" providerId="LiveId" clId="{2F81BE1D-D469-4EDC-9256-39BDCE637FDF}" dt="2024-02-02T17:44:11.634" v="3022" actId="21"/>
          <ac:spMkLst>
            <pc:docMk/>
            <pc:sldMk cId="4238195205" sldId="304"/>
            <ac:spMk id="2" creationId="{DC859689-4C8C-984D-D5B6-846081E9A75D}"/>
          </ac:spMkLst>
        </pc:spChg>
        <pc:spChg chg="mod">
          <ac:chgData name="Christian Russo" userId="d76b8f1719e5cb41" providerId="LiveId" clId="{2F81BE1D-D469-4EDC-9256-39BDCE637FDF}" dt="2024-02-08T10:49:01.825" v="9302" actId="20577"/>
          <ac:spMkLst>
            <pc:docMk/>
            <pc:sldMk cId="4238195205" sldId="304"/>
            <ac:spMk id="3" creationId="{3991DAE4-6D59-4D46-83C7-04BFAC321C2A}"/>
          </ac:spMkLst>
        </pc:spChg>
        <pc:spChg chg="add del">
          <ac:chgData name="Christian Russo" userId="d76b8f1719e5cb41" providerId="LiveId" clId="{2F81BE1D-D469-4EDC-9256-39BDCE637FDF}" dt="2024-02-02T12:07:08.812" v="1570" actId="22"/>
          <ac:spMkLst>
            <pc:docMk/>
            <pc:sldMk cId="4238195205" sldId="304"/>
            <ac:spMk id="4" creationId="{F7328521-5DA7-D545-1D27-814F5A37E8D1}"/>
          </ac:spMkLst>
        </pc:spChg>
        <pc:spChg chg="add mod">
          <ac:chgData name="Christian Russo" userId="d76b8f1719e5cb41" providerId="LiveId" clId="{2F81BE1D-D469-4EDC-9256-39BDCE637FDF}" dt="2024-02-02T17:45:17.460" v="3035" actId="1076"/>
          <ac:spMkLst>
            <pc:docMk/>
            <pc:sldMk cId="4238195205" sldId="304"/>
            <ac:spMk id="7" creationId="{ECA7BF2F-8E40-2F8B-6AA9-635FBA7BBBEC}"/>
          </ac:spMkLst>
        </pc:spChg>
        <pc:spChg chg="add mod">
          <ac:chgData name="Christian Russo" userId="d76b8f1719e5cb41" providerId="LiveId" clId="{2F81BE1D-D469-4EDC-9256-39BDCE637FDF}" dt="2024-02-02T17:45:17.460" v="3035" actId="1076"/>
          <ac:spMkLst>
            <pc:docMk/>
            <pc:sldMk cId="4238195205" sldId="304"/>
            <ac:spMk id="10" creationId="{596A1BB2-6BB8-955E-359A-847587047502}"/>
          </ac:spMkLst>
        </pc:spChg>
        <pc:spChg chg="mod">
          <ac:chgData name="Christian Russo" userId="d76b8f1719e5cb41" providerId="LiveId" clId="{2F81BE1D-D469-4EDC-9256-39BDCE637FDF}" dt="2024-02-03T10:26:52.885" v="6702"/>
          <ac:spMkLst>
            <pc:docMk/>
            <pc:sldMk cId="4238195205" sldId="304"/>
            <ac:spMk id="27" creationId="{DDC249C9-C222-DEFC-5E9B-CCFE34E81B6A}"/>
          </ac:spMkLst>
        </pc:spChg>
        <pc:picChg chg="del">
          <ac:chgData name="Christian Russo" userId="d76b8f1719e5cb41" providerId="LiveId" clId="{2F81BE1D-D469-4EDC-9256-39BDCE637FDF}" dt="2024-02-02T14:48:05.684" v="2408" actId="478"/>
          <ac:picMkLst>
            <pc:docMk/>
            <pc:sldMk cId="4238195205" sldId="304"/>
            <ac:picMk id="9" creationId="{94FD34C6-6DBB-72AF-DD12-E0817500C76F}"/>
          </ac:picMkLst>
        </pc:picChg>
        <pc:picChg chg="mod">
          <ac:chgData name="Christian Russo" userId="d76b8f1719e5cb41" providerId="LiveId" clId="{2F81BE1D-D469-4EDC-9256-39BDCE637FDF}" dt="2024-02-02T17:45:17.460" v="3035" actId="1076"/>
          <ac:picMkLst>
            <pc:docMk/>
            <pc:sldMk cId="4238195205" sldId="304"/>
            <ac:picMk id="11" creationId="{1EB24F9D-0F30-C4FF-85C0-1FBB9225375C}"/>
          </ac:picMkLst>
        </pc:picChg>
        <pc:picChg chg="add mod ord">
          <ac:chgData name="Christian Russo" userId="d76b8f1719e5cb41" providerId="LiveId" clId="{2F81BE1D-D469-4EDC-9256-39BDCE637FDF}" dt="2024-02-02T17:45:17.460" v="3035" actId="1076"/>
          <ac:picMkLst>
            <pc:docMk/>
            <pc:sldMk cId="4238195205" sldId="304"/>
            <ac:picMk id="13" creationId="{7D563130-D186-E896-ED20-B8CB3DB496A5}"/>
          </ac:picMkLst>
        </pc:picChg>
      </pc:sldChg>
      <pc:sldChg chg="addSp delSp modSp add mod addAnim delAnim modAnim">
        <pc:chgData name="Christian Russo" userId="d76b8f1719e5cb41" providerId="LiveId" clId="{2F81BE1D-D469-4EDC-9256-39BDCE637FDF}" dt="2024-02-06T15:07:11.617" v="9215"/>
        <pc:sldMkLst>
          <pc:docMk/>
          <pc:sldMk cId="3694209703" sldId="305"/>
        </pc:sldMkLst>
        <pc:spChg chg="add del mod">
          <ac:chgData name="Christian Russo" userId="d76b8f1719e5cb41" providerId="LiveId" clId="{2F81BE1D-D469-4EDC-9256-39BDCE637FDF}" dt="2024-02-02T12:12:28.139" v="1664" actId="478"/>
          <ac:spMkLst>
            <pc:docMk/>
            <pc:sldMk cId="3694209703" sldId="305"/>
            <ac:spMk id="2" creationId="{5B7E1D22-46B4-3205-DA7A-91C573D50EEF}"/>
          </ac:spMkLst>
        </pc:spChg>
        <pc:spChg chg="mod">
          <ac:chgData name="Christian Russo" userId="d76b8f1719e5cb41" providerId="LiveId" clId="{2F81BE1D-D469-4EDC-9256-39BDCE637FDF}" dt="2024-02-02T15:22:44.992" v="2862" actId="20577"/>
          <ac:spMkLst>
            <pc:docMk/>
            <pc:sldMk cId="3694209703" sldId="305"/>
            <ac:spMk id="3" creationId="{3991DAE4-6D59-4D46-83C7-04BFAC321C2A}"/>
          </ac:spMkLst>
        </pc:spChg>
        <pc:spChg chg="add del mod">
          <ac:chgData name="Christian Russo" userId="d76b8f1719e5cb41" providerId="LiveId" clId="{2F81BE1D-D469-4EDC-9256-39BDCE637FDF}" dt="2024-02-02T12:12:29.183" v="1665" actId="478"/>
          <ac:spMkLst>
            <pc:docMk/>
            <pc:sldMk cId="3694209703" sldId="305"/>
            <ac:spMk id="4" creationId="{629FE743-286E-2870-1FEC-084239F7EE8D}"/>
          </ac:spMkLst>
        </pc:spChg>
        <pc:spChg chg="add del mod">
          <ac:chgData name="Christian Russo" userId="d76b8f1719e5cb41" providerId="LiveId" clId="{2F81BE1D-D469-4EDC-9256-39BDCE637FDF}" dt="2024-02-02T12:12:26.667" v="1663" actId="478"/>
          <ac:spMkLst>
            <pc:docMk/>
            <pc:sldMk cId="3694209703" sldId="305"/>
            <ac:spMk id="7" creationId="{68D269F6-A572-3058-686E-75064B0C6FF1}"/>
          </ac:spMkLst>
        </pc:spChg>
        <pc:spChg chg="add del mod">
          <ac:chgData name="Christian Russo" userId="d76b8f1719e5cb41" providerId="LiveId" clId="{2F81BE1D-D469-4EDC-9256-39BDCE637FDF}" dt="2024-02-02T13:42:07.744" v="1873" actId="1076"/>
          <ac:spMkLst>
            <pc:docMk/>
            <pc:sldMk cId="3694209703" sldId="305"/>
            <ac:spMk id="10" creationId="{524CAE51-37E0-3581-86CD-0C376B3E82B4}"/>
          </ac:spMkLst>
        </pc:spChg>
        <pc:spChg chg="add del mod">
          <ac:chgData name="Christian Russo" userId="d76b8f1719e5cb41" providerId="LiveId" clId="{2F81BE1D-D469-4EDC-9256-39BDCE637FDF}" dt="2024-02-02T12:18:44.650" v="1713" actId="478"/>
          <ac:spMkLst>
            <pc:docMk/>
            <pc:sldMk cId="3694209703" sldId="305"/>
            <ac:spMk id="14" creationId="{11FBB3D1-48DA-41B0-0C97-6AA7DF098353}"/>
          </ac:spMkLst>
        </pc:spChg>
        <pc:spChg chg="add del mod">
          <ac:chgData name="Christian Russo" userId="d76b8f1719e5cb41" providerId="LiveId" clId="{2F81BE1D-D469-4EDC-9256-39BDCE637FDF}" dt="2024-02-02T12:19:10.293" v="1719" actId="478"/>
          <ac:spMkLst>
            <pc:docMk/>
            <pc:sldMk cId="3694209703" sldId="305"/>
            <ac:spMk id="15" creationId="{3D2F437C-4F75-E663-70D8-A87D5A2D3562}"/>
          </ac:spMkLst>
        </pc:spChg>
        <pc:spChg chg="add del mod">
          <ac:chgData name="Christian Russo" userId="d76b8f1719e5cb41" providerId="LiveId" clId="{2F81BE1D-D469-4EDC-9256-39BDCE637FDF}" dt="2024-02-02T12:19:43.173" v="1727" actId="478"/>
          <ac:spMkLst>
            <pc:docMk/>
            <pc:sldMk cId="3694209703" sldId="305"/>
            <ac:spMk id="16" creationId="{E35F5FCD-3CDA-32B3-6B51-8AB99B0A67FB}"/>
          </ac:spMkLst>
        </pc:spChg>
        <pc:spChg chg="add del mod">
          <ac:chgData name="Christian Russo" userId="d76b8f1719e5cb41" providerId="LiveId" clId="{2F81BE1D-D469-4EDC-9256-39BDCE637FDF}" dt="2024-02-02T12:19:44.116" v="1728" actId="478"/>
          <ac:spMkLst>
            <pc:docMk/>
            <pc:sldMk cId="3694209703" sldId="305"/>
            <ac:spMk id="17" creationId="{D5E8319A-B0A9-57B1-64ED-82761E53CFE8}"/>
          </ac:spMkLst>
        </pc:spChg>
        <pc:spChg chg="add del mod">
          <ac:chgData name="Christian Russo" userId="d76b8f1719e5cb41" providerId="LiveId" clId="{2F81BE1D-D469-4EDC-9256-39BDCE637FDF}" dt="2024-02-02T12:19:31.242" v="1723" actId="478"/>
          <ac:spMkLst>
            <pc:docMk/>
            <pc:sldMk cId="3694209703" sldId="305"/>
            <ac:spMk id="18" creationId="{2ECAE5B9-98F8-296D-44CD-CD7FDDC68A15}"/>
          </ac:spMkLst>
        </pc:spChg>
        <pc:spChg chg="add del mod">
          <ac:chgData name="Christian Russo" userId="d76b8f1719e5cb41" providerId="LiveId" clId="{2F81BE1D-D469-4EDC-9256-39BDCE637FDF}" dt="2024-02-02T12:20:03.756" v="1735" actId="478"/>
          <ac:spMkLst>
            <pc:docMk/>
            <pc:sldMk cId="3694209703" sldId="305"/>
            <ac:spMk id="19" creationId="{0D104390-4033-1E60-1C37-6E19D112A913}"/>
          </ac:spMkLst>
        </pc:spChg>
        <pc:spChg chg="mod">
          <ac:chgData name="Christian Russo" userId="d76b8f1719e5cb41" providerId="LiveId" clId="{2F81BE1D-D469-4EDC-9256-39BDCE637FDF}" dt="2024-02-03T10:26:58.812" v="6704"/>
          <ac:spMkLst>
            <pc:docMk/>
            <pc:sldMk cId="3694209703" sldId="305"/>
            <ac:spMk id="27" creationId="{DDC249C9-C222-DEFC-5E9B-CCFE34E81B6A}"/>
          </ac:spMkLst>
        </pc:spChg>
        <pc:spChg chg="add mod">
          <ac:chgData name="Christian Russo" userId="d76b8f1719e5cb41" providerId="LiveId" clId="{2F81BE1D-D469-4EDC-9256-39BDCE637FDF}" dt="2024-02-02T13:42:47.871" v="1877"/>
          <ac:spMkLst>
            <pc:docMk/>
            <pc:sldMk cId="3694209703" sldId="305"/>
            <ac:spMk id="28" creationId="{4975DEFC-E28B-14EB-A05D-388E567EA385}"/>
          </ac:spMkLst>
        </pc:spChg>
        <pc:spChg chg="add mod">
          <ac:chgData name="Christian Russo" userId="d76b8f1719e5cb41" providerId="LiveId" clId="{2F81BE1D-D469-4EDC-9256-39BDCE637FDF}" dt="2024-02-02T13:42:55.883" v="1879"/>
          <ac:spMkLst>
            <pc:docMk/>
            <pc:sldMk cId="3694209703" sldId="305"/>
            <ac:spMk id="29" creationId="{E0B75B7F-86A2-2FDB-89CD-532FC72CB514}"/>
          </ac:spMkLst>
        </pc:spChg>
        <pc:spChg chg="add del mod">
          <ac:chgData name="Christian Russo" userId="d76b8f1719e5cb41" providerId="LiveId" clId="{2F81BE1D-D469-4EDC-9256-39BDCE637FDF}" dt="2024-02-02T13:48:02.824" v="1926" actId="478"/>
          <ac:spMkLst>
            <pc:docMk/>
            <pc:sldMk cId="3694209703" sldId="305"/>
            <ac:spMk id="30" creationId="{A521D327-3E57-0EC8-EA31-20409900EB67}"/>
          </ac:spMkLst>
        </pc:spChg>
        <pc:spChg chg="add mod">
          <ac:chgData name="Christian Russo" userId="d76b8f1719e5cb41" providerId="LiveId" clId="{2F81BE1D-D469-4EDC-9256-39BDCE637FDF}" dt="2024-02-02T13:48:11.509" v="1927"/>
          <ac:spMkLst>
            <pc:docMk/>
            <pc:sldMk cId="3694209703" sldId="305"/>
            <ac:spMk id="31" creationId="{B6384D95-7F38-0A1D-C42E-792297EECE0A}"/>
          </ac:spMkLst>
        </pc:spChg>
        <pc:spChg chg="add del mod">
          <ac:chgData name="Christian Russo" userId="d76b8f1719e5cb41" providerId="LiveId" clId="{2F81BE1D-D469-4EDC-9256-39BDCE637FDF}" dt="2024-02-02T14:01:56.136" v="2039" actId="478"/>
          <ac:spMkLst>
            <pc:docMk/>
            <pc:sldMk cId="3694209703" sldId="305"/>
            <ac:spMk id="33" creationId="{04B79DD8-60CE-D9ED-6F6D-D37DF58B2913}"/>
          </ac:spMkLst>
        </pc:spChg>
        <pc:spChg chg="add mod">
          <ac:chgData name="Christian Russo" userId="d76b8f1719e5cb41" providerId="LiveId" clId="{2F81BE1D-D469-4EDC-9256-39BDCE637FDF}" dt="2024-02-02T14:11:43.377" v="2132" actId="1076"/>
          <ac:spMkLst>
            <pc:docMk/>
            <pc:sldMk cId="3694209703" sldId="305"/>
            <ac:spMk id="34" creationId="{B992EB4F-C0A1-5C78-FA3B-87B825D179B6}"/>
          </ac:spMkLst>
        </pc:spChg>
        <pc:spChg chg="add mod">
          <ac:chgData name="Christian Russo" userId="d76b8f1719e5cb41" providerId="LiveId" clId="{2F81BE1D-D469-4EDC-9256-39BDCE637FDF}" dt="2024-02-02T14:11:57.417" v="2136" actId="1076"/>
          <ac:spMkLst>
            <pc:docMk/>
            <pc:sldMk cId="3694209703" sldId="305"/>
            <ac:spMk id="35" creationId="{6C24C749-4538-A520-5BF0-34439BBD1AD7}"/>
          </ac:spMkLst>
        </pc:spChg>
        <pc:spChg chg="add mod">
          <ac:chgData name="Christian Russo" userId="d76b8f1719e5cb41" providerId="LiveId" clId="{2F81BE1D-D469-4EDC-9256-39BDCE637FDF}" dt="2024-02-02T14:12:40.838" v="2147" actId="1076"/>
          <ac:spMkLst>
            <pc:docMk/>
            <pc:sldMk cId="3694209703" sldId="305"/>
            <ac:spMk id="36" creationId="{B325108C-AB9C-2C79-FD71-899AFD696055}"/>
          </ac:spMkLst>
        </pc:spChg>
        <pc:spChg chg="add mod">
          <ac:chgData name="Christian Russo" userId="d76b8f1719e5cb41" providerId="LiveId" clId="{2F81BE1D-D469-4EDC-9256-39BDCE637FDF}" dt="2024-02-04T00:01:01.703" v="8040" actId="1076"/>
          <ac:spMkLst>
            <pc:docMk/>
            <pc:sldMk cId="3694209703" sldId="305"/>
            <ac:spMk id="37" creationId="{7F86819E-976C-5773-56D9-471A0596AFBB}"/>
          </ac:spMkLst>
        </pc:spChg>
        <pc:picChg chg="del mod">
          <ac:chgData name="Christian Russo" userId="d76b8f1719e5cb41" providerId="LiveId" clId="{2F81BE1D-D469-4EDC-9256-39BDCE637FDF}" dt="2024-02-02T14:47:30.428" v="2398" actId="478"/>
          <ac:picMkLst>
            <pc:docMk/>
            <pc:sldMk cId="3694209703" sldId="305"/>
            <ac:picMk id="9" creationId="{94FD34C6-6DBB-72AF-DD12-E0817500C76F}"/>
          </ac:picMkLst>
        </pc:picChg>
        <pc:picChg chg="mod">
          <ac:chgData name="Christian Russo" userId="d76b8f1719e5cb41" providerId="LiveId" clId="{2F81BE1D-D469-4EDC-9256-39BDCE637FDF}" dt="2024-02-02T14:12:33.448" v="2143" actId="1076"/>
          <ac:picMkLst>
            <pc:docMk/>
            <pc:sldMk cId="3694209703" sldId="305"/>
            <ac:picMk id="11" creationId="{1EB24F9D-0F30-C4FF-85C0-1FBB9225375C}"/>
          </ac:picMkLst>
        </pc:picChg>
        <pc:picChg chg="add mod">
          <ac:chgData name="Christian Russo" userId="d76b8f1719e5cb41" providerId="LiveId" clId="{2F81BE1D-D469-4EDC-9256-39BDCE637FDF}" dt="2024-02-02T12:16:06.592" v="1694"/>
          <ac:picMkLst>
            <pc:docMk/>
            <pc:sldMk cId="3694209703" sldId="305"/>
            <ac:picMk id="13" creationId="{E426750E-2756-9277-E6C0-5F09448D5BE8}"/>
          </ac:picMkLst>
        </pc:picChg>
        <pc:picChg chg="add mod">
          <ac:chgData name="Christian Russo" userId="d76b8f1719e5cb41" providerId="LiveId" clId="{2F81BE1D-D469-4EDC-9256-39BDCE637FDF}" dt="2024-02-02T12:20:11.589" v="1738"/>
          <ac:picMkLst>
            <pc:docMk/>
            <pc:sldMk cId="3694209703" sldId="305"/>
            <ac:picMk id="20" creationId="{8ACD4B77-7C88-4A9F-A969-397E41AA734C}"/>
          </ac:picMkLst>
        </pc:picChg>
        <pc:picChg chg="add mod">
          <ac:chgData name="Christian Russo" userId="d76b8f1719e5cb41" providerId="LiveId" clId="{2F81BE1D-D469-4EDC-9256-39BDCE637FDF}" dt="2024-02-02T12:20:15.409" v="1739"/>
          <ac:picMkLst>
            <pc:docMk/>
            <pc:sldMk cId="3694209703" sldId="305"/>
            <ac:picMk id="21" creationId="{2D362647-D578-422F-E8C8-D3AB827DBC93}"/>
          </ac:picMkLst>
        </pc:picChg>
        <pc:picChg chg="add mod">
          <ac:chgData name="Christian Russo" userId="d76b8f1719e5cb41" providerId="LiveId" clId="{2F81BE1D-D469-4EDC-9256-39BDCE637FDF}" dt="2024-02-02T12:20:23.145" v="1740"/>
          <ac:picMkLst>
            <pc:docMk/>
            <pc:sldMk cId="3694209703" sldId="305"/>
            <ac:picMk id="22" creationId="{F22A0CD9-6C3E-561E-F0FF-B07DBC7F0276}"/>
          </ac:picMkLst>
        </pc:picChg>
        <pc:picChg chg="add mod">
          <ac:chgData name="Christian Russo" userId="d76b8f1719e5cb41" providerId="LiveId" clId="{2F81BE1D-D469-4EDC-9256-39BDCE637FDF}" dt="2024-02-02T12:22:08.736" v="1759"/>
          <ac:picMkLst>
            <pc:docMk/>
            <pc:sldMk cId="3694209703" sldId="305"/>
            <ac:picMk id="23" creationId="{27D5FFEE-03E4-C93B-D54E-885D19D09205}"/>
          </ac:picMkLst>
        </pc:picChg>
        <pc:picChg chg="add mod">
          <ac:chgData name="Christian Russo" userId="d76b8f1719e5cb41" providerId="LiveId" clId="{2F81BE1D-D469-4EDC-9256-39BDCE637FDF}" dt="2024-02-02T12:22:12.684" v="1760"/>
          <ac:picMkLst>
            <pc:docMk/>
            <pc:sldMk cId="3694209703" sldId="305"/>
            <ac:picMk id="24" creationId="{5291EDD2-AE0B-0895-2F09-BEA6E327D377}"/>
          </ac:picMkLst>
        </pc:picChg>
        <pc:picChg chg="add mod">
          <ac:chgData name="Christian Russo" userId="d76b8f1719e5cb41" providerId="LiveId" clId="{2F81BE1D-D469-4EDC-9256-39BDCE637FDF}" dt="2024-02-02T13:49:33.208" v="1939"/>
          <ac:picMkLst>
            <pc:docMk/>
            <pc:sldMk cId="3694209703" sldId="305"/>
            <ac:picMk id="32" creationId="{13DC857E-45F9-B9B7-9FF9-2BD60A790335}"/>
          </ac:picMkLst>
        </pc:picChg>
        <pc:picChg chg="add mod ord">
          <ac:chgData name="Christian Russo" userId="d76b8f1719e5cb41" providerId="LiveId" clId="{2F81BE1D-D469-4EDC-9256-39BDCE637FDF}" dt="2024-02-02T14:47:39.250" v="2399"/>
          <ac:picMkLst>
            <pc:docMk/>
            <pc:sldMk cId="3694209703" sldId="305"/>
            <ac:picMk id="39" creationId="{0B16A289-F1A4-A937-F95B-BE3E0C9A4543}"/>
          </ac:picMkLst>
        </pc:picChg>
      </pc:sldChg>
      <pc:sldChg chg="modSp add del mod">
        <pc:chgData name="Christian Russo" userId="d76b8f1719e5cb41" providerId="LiveId" clId="{2F81BE1D-D469-4EDC-9256-39BDCE637FDF}" dt="2024-02-02T15:05:21.688" v="2640" actId="47"/>
        <pc:sldMkLst>
          <pc:docMk/>
          <pc:sldMk cId="2971325567" sldId="306"/>
        </pc:sldMkLst>
        <pc:spChg chg="mod">
          <ac:chgData name="Christian Russo" userId="d76b8f1719e5cb41" providerId="LiveId" clId="{2F81BE1D-D469-4EDC-9256-39BDCE637FDF}" dt="2024-02-02T15:04:52.494" v="2638" actId="790"/>
          <ac:spMkLst>
            <pc:docMk/>
            <pc:sldMk cId="2971325567" sldId="306"/>
            <ac:spMk id="2" creationId="{4B0A3F91-1B7C-C24B-3304-649D84E88B57}"/>
          </ac:spMkLst>
        </pc:spChg>
        <pc:spChg chg="mod">
          <ac:chgData name="Christian Russo" userId="d76b8f1719e5cb41" providerId="LiveId" clId="{2F81BE1D-D469-4EDC-9256-39BDCE637FDF}" dt="2024-02-02T15:03:03.132" v="2590" actId="20577"/>
          <ac:spMkLst>
            <pc:docMk/>
            <pc:sldMk cId="2971325567" sldId="306"/>
            <ac:spMk id="3" creationId="{3991DAE4-6D59-4D46-83C7-04BFAC321C2A}"/>
          </ac:spMkLst>
        </pc:spChg>
      </pc:sldChg>
      <pc:sldChg chg="addSp delSp modSp add del mod">
        <pc:chgData name="Christian Russo" userId="d76b8f1719e5cb41" providerId="LiveId" clId="{2F81BE1D-D469-4EDC-9256-39BDCE637FDF}" dt="2024-02-02T18:00:18.603" v="3620" actId="47"/>
        <pc:sldMkLst>
          <pc:docMk/>
          <pc:sldMk cId="4126063793" sldId="307"/>
        </pc:sldMkLst>
        <pc:spChg chg="mod">
          <ac:chgData name="Christian Russo" userId="d76b8f1719e5cb41" providerId="LiveId" clId="{2F81BE1D-D469-4EDC-9256-39BDCE637FDF}" dt="2024-02-02T15:27:36.382" v="2919"/>
          <ac:spMkLst>
            <pc:docMk/>
            <pc:sldMk cId="4126063793" sldId="307"/>
            <ac:spMk id="2" creationId="{4B0A3F91-1B7C-C24B-3304-649D84E88B57}"/>
          </ac:spMkLst>
        </pc:spChg>
        <pc:spChg chg="mod">
          <ac:chgData name="Christian Russo" userId="d76b8f1719e5cb41" providerId="LiveId" clId="{2F81BE1D-D469-4EDC-9256-39BDCE637FDF}" dt="2024-02-02T15:23:45.707" v="2883" actId="113"/>
          <ac:spMkLst>
            <pc:docMk/>
            <pc:sldMk cId="4126063793" sldId="307"/>
            <ac:spMk id="3" creationId="{3991DAE4-6D59-4D46-83C7-04BFAC321C2A}"/>
          </ac:spMkLst>
        </pc:spChg>
        <pc:picChg chg="del">
          <ac:chgData name="Christian Russo" userId="d76b8f1719e5cb41" providerId="LiveId" clId="{2F81BE1D-D469-4EDC-9256-39BDCE637FDF}" dt="2024-02-02T15:03:25.202" v="2595" actId="478"/>
          <ac:picMkLst>
            <pc:docMk/>
            <pc:sldMk cId="4126063793" sldId="307"/>
            <ac:picMk id="7" creationId="{A7559FBC-29E0-246A-5E71-40E4F0A922CA}"/>
          </ac:picMkLst>
        </pc:picChg>
        <pc:picChg chg="add mod">
          <ac:chgData name="Christian Russo" userId="d76b8f1719e5cb41" providerId="LiveId" clId="{2F81BE1D-D469-4EDC-9256-39BDCE637FDF}" dt="2024-02-02T15:03:23.240" v="2594" actId="1076"/>
          <ac:picMkLst>
            <pc:docMk/>
            <pc:sldMk cId="4126063793" sldId="307"/>
            <ac:picMk id="9" creationId="{033977C0-781D-8B95-2D12-C99EC1C96585}"/>
          </ac:picMkLst>
        </pc:picChg>
      </pc:sldChg>
      <pc:sldChg chg="addSp delSp modSp add del mod">
        <pc:chgData name="Christian Russo" userId="d76b8f1719e5cb41" providerId="LiveId" clId="{2F81BE1D-D469-4EDC-9256-39BDCE637FDF}" dt="2024-02-02T18:39:13.227" v="4616" actId="47"/>
        <pc:sldMkLst>
          <pc:docMk/>
          <pc:sldMk cId="3729951250" sldId="308"/>
        </pc:sldMkLst>
        <pc:spChg chg="mod">
          <ac:chgData name="Christian Russo" userId="d76b8f1719e5cb41" providerId="LiveId" clId="{2F81BE1D-D469-4EDC-9256-39BDCE637FDF}" dt="2024-02-02T15:27:32.379" v="2917"/>
          <ac:spMkLst>
            <pc:docMk/>
            <pc:sldMk cId="3729951250" sldId="308"/>
            <ac:spMk id="2" creationId="{4B0A3F91-1B7C-C24B-3304-649D84E88B57}"/>
          </ac:spMkLst>
        </pc:spChg>
        <pc:spChg chg="mod">
          <ac:chgData name="Christian Russo" userId="d76b8f1719e5cb41" providerId="LiveId" clId="{2F81BE1D-D469-4EDC-9256-39BDCE637FDF}" dt="2024-02-02T15:23:52.075" v="2892" actId="113"/>
          <ac:spMkLst>
            <pc:docMk/>
            <pc:sldMk cId="3729951250" sldId="308"/>
            <ac:spMk id="3" creationId="{3991DAE4-6D59-4D46-83C7-04BFAC321C2A}"/>
          </ac:spMkLst>
        </pc:spChg>
        <pc:picChg chg="add del">
          <ac:chgData name="Christian Russo" userId="d76b8f1719e5cb41" providerId="LiveId" clId="{2F81BE1D-D469-4EDC-9256-39BDCE637FDF}" dt="2024-02-02T15:04:29.740" v="2635" actId="478"/>
          <ac:picMkLst>
            <pc:docMk/>
            <pc:sldMk cId="3729951250" sldId="308"/>
            <ac:picMk id="9" creationId="{033977C0-781D-8B95-2D12-C99EC1C96585}"/>
          </ac:picMkLst>
        </pc:picChg>
      </pc:sldChg>
      <pc:sldChg chg="addSp delSp modSp add mod ord modAnim">
        <pc:chgData name="Christian Russo" userId="d76b8f1719e5cb41" providerId="LiveId" clId="{2F81BE1D-D469-4EDC-9256-39BDCE637FDF}" dt="2024-02-08T10:52:52.889" v="9324" actId="20577"/>
        <pc:sldMkLst>
          <pc:docMk/>
          <pc:sldMk cId="3527105910" sldId="309"/>
        </pc:sldMkLst>
        <pc:spChg chg="add mod">
          <ac:chgData name="Christian Russo" userId="d76b8f1719e5cb41" providerId="LiveId" clId="{2F81BE1D-D469-4EDC-9256-39BDCE637FDF}" dt="2024-02-02T15:14:14.448" v="2690" actId="1076"/>
          <ac:spMkLst>
            <pc:docMk/>
            <pc:sldMk cId="3527105910" sldId="309"/>
            <ac:spMk id="2" creationId="{3DE77EDD-09E9-29E4-0778-6BD20D528728}"/>
          </ac:spMkLst>
        </pc:spChg>
        <pc:spChg chg="mod">
          <ac:chgData name="Christian Russo" userId="d76b8f1719e5cb41" providerId="LiveId" clId="{2F81BE1D-D469-4EDC-9256-39BDCE637FDF}" dt="2024-02-08T10:52:52.889" v="9324" actId="20577"/>
          <ac:spMkLst>
            <pc:docMk/>
            <pc:sldMk cId="3527105910" sldId="309"/>
            <ac:spMk id="3" creationId="{3991DAE4-6D59-4D46-83C7-04BFAC321C2A}"/>
          </ac:spMkLst>
        </pc:spChg>
        <pc:spChg chg="add mod">
          <ac:chgData name="Christian Russo" userId="d76b8f1719e5cb41" providerId="LiveId" clId="{2F81BE1D-D469-4EDC-9256-39BDCE637FDF}" dt="2024-02-02T15:31:43.083" v="2943" actId="208"/>
          <ac:spMkLst>
            <pc:docMk/>
            <pc:sldMk cId="3527105910" sldId="309"/>
            <ac:spMk id="4" creationId="{757928E4-F4F8-8ADE-3C73-A1E4826B07FF}"/>
          </ac:spMkLst>
        </pc:spChg>
        <pc:spChg chg="del">
          <ac:chgData name="Christian Russo" userId="d76b8f1719e5cb41" providerId="LiveId" clId="{2F81BE1D-D469-4EDC-9256-39BDCE637FDF}" dt="2024-02-02T15:13:29.068" v="2646" actId="478"/>
          <ac:spMkLst>
            <pc:docMk/>
            <pc:sldMk cId="3527105910" sldId="309"/>
            <ac:spMk id="7" creationId="{ECA7BF2F-8E40-2F8B-6AA9-635FBA7BBBEC}"/>
          </ac:spMkLst>
        </pc:spChg>
        <pc:spChg chg="add mod">
          <ac:chgData name="Christian Russo" userId="d76b8f1719e5cb41" providerId="LiveId" clId="{2F81BE1D-D469-4EDC-9256-39BDCE637FDF}" dt="2024-02-02T15:31:43.083" v="2943" actId="208"/>
          <ac:spMkLst>
            <pc:docMk/>
            <pc:sldMk cId="3527105910" sldId="309"/>
            <ac:spMk id="9" creationId="{789A6A30-8AC3-09ED-F65E-6A1003271FCC}"/>
          </ac:spMkLst>
        </pc:spChg>
        <pc:spChg chg="del">
          <ac:chgData name="Christian Russo" userId="d76b8f1719e5cb41" providerId="LiveId" clId="{2F81BE1D-D469-4EDC-9256-39BDCE637FDF}" dt="2024-02-02T15:13:30.289" v="2647" actId="478"/>
          <ac:spMkLst>
            <pc:docMk/>
            <pc:sldMk cId="3527105910" sldId="309"/>
            <ac:spMk id="10" creationId="{596A1BB2-6BB8-955E-359A-847587047502}"/>
          </ac:spMkLst>
        </pc:spChg>
        <pc:spChg chg="add mod">
          <ac:chgData name="Christian Russo" userId="d76b8f1719e5cb41" providerId="LiveId" clId="{2F81BE1D-D469-4EDC-9256-39BDCE637FDF}" dt="2024-02-02T15:31:43.083" v="2943" actId="208"/>
          <ac:spMkLst>
            <pc:docMk/>
            <pc:sldMk cId="3527105910" sldId="309"/>
            <ac:spMk id="14" creationId="{E440492E-D74C-F91E-6CB8-E3A1F1EFB622}"/>
          </ac:spMkLst>
        </pc:spChg>
        <pc:spChg chg="add mod">
          <ac:chgData name="Christian Russo" userId="d76b8f1719e5cb41" providerId="LiveId" clId="{2F81BE1D-D469-4EDC-9256-39BDCE637FDF}" dt="2024-02-02T15:15:13.178" v="2705"/>
          <ac:spMkLst>
            <pc:docMk/>
            <pc:sldMk cId="3527105910" sldId="309"/>
            <ac:spMk id="15" creationId="{58F69DD4-02E5-F36B-0ED3-A681828A01EF}"/>
          </ac:spMkLst>
        </pc:spChg>
        <pc:spChg chg="add mod">
          <ac:chgData name="Christian Russo" userId="d76b8f1719e5cb41" providerId="LiveId" clId="{2F81BE1D-D469-4EDC-9256-39BDCE637FDF}" dt="2024-02-02T15:31:15.293" v="2941" actId="208"/>
          <ac:spMkLst>
            <pc:docMk/>
            <pc:sldMk cId="3527105910" sldId="309"/>
            <ac:spMk id="16" creationId="{9F1FC239-928F-509F-7F1F-367499377C4A}"/>
          </ac:spMkLst>
        </pc:spChg>
        <pc:spChg chg="add mod">
          <ac:chgData name="Christian Russo" userId="d76b8f1719e5cb41" providerId="LiveId" clId="{2F81BE1D-D469-4EDC-9256-39BDCE637FDF}" dt="2024-02-02T15:31:15.293" v="2941" actId="208"/>
          <ac:spMkLst>
            <pc:docMk/>
            <pc:sldMk cId="3527105910" sldId="309"/>
            <ac:spMk id="17" creationId="{C61B4388-244D-5012-45AB-B95FDE70E31A}"/>
          </ac:spMkLst>
        </pc:spChg>
        <pc:spChg chg="add mod">
          <ac:chgData name="Christian Russo" userId="d76b8f1719e5cb41" providerId="LiveId" clId="{2F81BE1D-D469-4EDC-9256-39BDCE637FDF}" dt="2024-02-02T15:31:15.293" v="2941" actId="208"/>
          <ac:spMkLst>
            <pc:docMk/>
            <pc:sldMk cId="3527105910" sldId="309"/>
            <ac:spMk id="18" creationId="{00D00918-AE32-758C-ACE6-5476DF808B99}"/>
          </ac:spMkLst>
        </pc:spChg>
        <pc:spChg chg="add mod">
          <ac:chgData name="Christian Russo" userId="d76b8f1719e5cb41" providerId="LiveId" clId="{2F81BE1D-D469-4EDC-9256-39BDCE637FDF}" dt="2024-02-02T15:31:26.758" v="2942" actId="208"/>
          <ac:spMkLst>
            <pc:docMk/>
            <pc:sldMk cId="3527105910" sldId="309"/>
            <ac:spMk id="19" creationId="{9C401ACD-CF59-F0E9-A024-D3DAC157AB94}"/>
          </ac:spMkLst>
        </pc:spChg>
        <pc:spChg chg="add mod">
          <ac:chgData name="Christian Russo" userId="d76b8f1719e5cb41" providerId="LiveId" clId="{2F81BE1D-D469-4EDC-9256-39BDCE637FDF}" dt="2024-02-02T15:31:26.758" v="2942" actId="208"/>
          <ac:spMkLst>
            <pc:docMk/>
            <pc:sldMk cId="3527105910" sldId="309"/>
            <ac:spMk id="20" creationId="{799B4046-22D0-0DD6-559E-C0CD52327138}"/>
          </ac:spMkLst>
        </pc:spChg>
        <pc:spChg chg="add mod">
          <ac:chgData name="Christian Russo" userId="d76b8f1719e5cb41" providerId="LiveId" clId="{2F81BE1D-D469-4EDC-9256-39BDCE637FDF}" dt="2024-02-02T15:31:26.758" v="2942" actId="208"/>
          <ac:spMkLst>
            <pc:docMk/>
            <pc:sldMk cId="3527105910" sldId="309"/>
            <ac:spMk id="21" creationId="{9B35D848-F4E1-9892-E120-C305EFCD99A3}"/>
          </ac:spMkLst>
        </pc:spChg>
        <pc:spChg chg="mod">
          <ac:chgData name="Christian Russo" userId="d76b8f1719e5cb41" providerId="LiveId" clId="{2F81BE1D-D469-4EDC-9256-39BDCE637FDF}" dt="2024-02-03T10:27:05.884" v="6706"/>
          <ac:spMkLst>
            <pc:docMk/>
            <pc:sldMk cId="3527105910" sldId="309"/>
            <ac:spMk id="27" creationId="{DDC249C9-C222-DEFC-5E9B-CCFE34E81B6A}"/>
          </ac:spMkLst>
        </pc:spChg>
        <pc:picChg chg="mod">
          <ac:chgData name="Christian Russo" userId="d76b8f1719e5cb41" providerId="LiveId" clId="{2F81BE1D-D469-4EDC-9256-39BDCE637FDF}" dt="2024-02-02T15:31:51.687" v="2944" actId="2085"/>
          <ac:picMkLst>
            <pc:docMk/>
            <pc:sldMk cId="3527105910" sldId="309"/>
            <ac:picMk id="11" creationId="{1EB24F9D-0F30-C4FF-85C0-1FBB9225375C}"/>
          </ac:picMkLst>
        </pc:picChg>
        <pc:picChg chg="mod">
          <ac:chgData name="Christian Russo" userId="d76b8f1719e5cb41" providerId="LiveId" clId="{2F81BE1D-D469-4EDC-9256-39BDCE637FDF}" dt="2024-02-02T15:32:14.250" v="2948" actId="1076"/>
          <ac:picMkLst>
            <pc:docMk/>
            <pc:sldMk cId="3527105910" sldId="309"/>
            <ac:picMk id="13" creationId="{7D563130-D186-E896-ED20-B8CB3DB496A5}"/>
          </ac:picMkLst>
        </pc:picChg>
      </pc:sldChg>
      <pc:sldChg chg="addSp delSp modSp add mod">
        <pc:chgData name="Christian Russo" userId="d76b8f1719e5cb41" providerId="LiveId" clId="{2F81BE1D-D469-4EDC-9256-39BDCE637FDF}" dt="2024-02-03T10:55:43.025" v="7451" actId="20577"/>
        <pc:sldMkLst>
          <pc:docMk/>
          <pc:sldMk cId="36616079" sldId="310"/>
        </pc:sldMkLst>
        <pc:spChg chg="add del mod">
          <ac:chgData name="Christian Russo" userId="d76b8f1719e5cb41" providerId="LiveId" clId="{2F81BE1D-D469-4EDC-9256-39BDCE637FDF}" dt="2024-02-03T10:55:43.025" v="7451" actId="20577"/>
          <ac:spMkLst>
            <pc:docMk/>
            <pc:sldMk cId="36616079" sldId="310"/>
            <ac:spMk id="2" creationId="{E1312BC7-F63C-EF4D-35F4-3A0238DE67B2}"/>
          </ac:spMkLst>
        </pc:spChg>
        <pc:spChg chg="mod">
          <ac:chgData name="Christian Russo" userId="d76b8f1719e5cb41" providerId="LiveId" clId="{2F81BE1D-D469-4EDC-9256-39BDCE637FDF}" dt="2024-02-02T17:59:39.701" v="3612"/>
          <ac:spMkLst>
            <pc:docMk/>
            <pc:sldMk cId="36616079" sldId="310"/>
            <ac:spMk id="3" creationId="{A87C09D7-B244-6C5D-EEF3-027BD6F96573}"/>
          </ac:spMkLst>
        </pc:spChg>
        <pc:spChg chg="mod">
          <ac:chgData name="Christian Russo" userId="d76b8f1719e5cb41" providerId="LiveId" clId="{2F81BE1D-D469-4EDC-9256-39BDCE637FDF}" dt="2024-02-03T10:27:28.360" v="6714"/>
          <ac:spMkLst>
            <pc:docMk/>
            <pc:sldMk cId="36616079" sldId="310"/>
            <ac:spMk id="27" creationId="{4A6B2C7D-0AB1-25B8-9E93-05EC18DB1D4B}"/>
          </ac:spMkLst>
        </pc:spChg>
        <pc:picChg chg="add mod">
          <ac:chgData name="Christian Russo" userId="d76b8f1719e5cb41" providerId="LiveId" clId="{2F81BE1D-D469-4EDC-9256-39BDCE637FDF}" dt="2024-02-02T18:00:10.079" v="3618" actId="1076"/>
          <ac:picMkLst>
            <pc:docMk/>
            <pc:sldMk cId="36616079" sldId="310"/>
            <ac:picMk id="4" creationId="{6AAF4FAB-519D-58FA-05FF-90550E24DF59}"/>
          </ac:picMkLst>
        </pc:picChg>
        <pc:picChg chg="del">
          <ac:chgData name="Christian Russo" userId="d76b8f1719e5cb41" providerId="LiveId" clId="{2F81BE1D-D469-4EDC-9256-39BDCE637FDF}" dt="2024-02-02T18:00:05.540" v="3617" actId="478"/>
          <ac:picMkLst>
            <pc:docMk/>
            <pc:sldMk cId="36616079" sldId="310"/>
            <ac:picMk id="7" creationId="{C4E69583-9D47-D0CE-D60A-3D79C0EA769C}"/>
          </ac:picMkLst>
        </pc:picChg>
        <pc:picChg chg="del">
          <ac:chgData name="Christian Russo" userId="d76b8f1719e5cb41" providerId="LiveId" clId="{2F81BE1D-D469-4EDC-9256-39BDCE637FDF}" dt="2024-02-02T18:00:11.403" v="3619" actId="478"/>
          <ac:picMkLst>
            <pc:docMk/>
            <pc:sldMk cId="36616079" sldId="310"/>
            <ac:picMk id="9" creationId="{C995CE88-3631-EFAA-A26A-5EA193077801}"/>
          </ac:picMkLst>
        </pc:picChg>
      </pc:sldChg>
      <pc:sldChg chg="delSp modSp add mod">
        <pc:chgData name="Christian Russo" userId="d76b8f1719e5cb41" providerId="LiveId" clId="{2F81BE1D-D469-4EDC-9256-39BDCE637FDF}" dt="2024-02-03T10:27:34.079" v="6716"/>
        <pc:sldMkLst>
          <pc:docMk/>
          <pc:sldMk cId="859169589" sldId="311"/>
        </pc:sldMkLst>
        <pc:spChg chg="mod">
          <ac:chgData name="Christian Russo" userId="d76b8f1719e5cb41" providerId="LiveId" clId="{2F81BE1D-D469-4EDC-9256-39BDCE637FDF}" dt="2024-02-02T18:38:53.878" v="4615" actId="113"/>
          <ac:spMkLst>
            <pc:docMk/>
            <pc:sldMk cId="859169589" sldId="311"/>
            <ac:spMk id="2" creationId="{55E05EC3-DC0A-3FCF-1889-5463FCEE394D}"/>
          </ac:spMkLst>
        </pc:spChg>
        <pc:spChg chg="mod">
          <ac:chgData name="Christian Russo" userId="d76b8f1719e5cb41" providerId="LiveId" clId="{2F81BE1D-D469-4EDC-9256-39BDCE637FDF}" dt="2024-02-02T18:17:00.505" v="4295"/>
          <ac:spMkLst>
            <pc:docMk/>
            <pc:sldMk cId="859169589" sldId="311"/>
            <ac:spMk id="3" creationId="{1403B35B-81E4-D5DA-C935-DCD79EDDA98D}"/>
          </ac:spMkLst>
        </pc:spChg>
        <pc:spChg chg="mod">
          <ac:chgData name="Christian Russo" userId="d76b8f1719e5cb41" providerId="LiveId" clId="{2F81BE1D-D469-4EDC-9256-39BDCE637FDF}" dt="2024-02-03T10:27:34.079" v="6716"/>
          <ac:spMkLst>
            <pc:docMk/>
            <pc:sldMk cId="859169589" sldId="311"/>
            <ac:spMk id="27" creationId="{1D45C012-8F9C-F4FB-9D34-3C037B496B6C}"/>
          </ac:spMkLst>
        </pc:spChg>
        <pc:picChg chg="del">
          <ac:chgData name="Christian Russo" userId="d76b8f1719e5cb41" providerId="LiveId" clId="{2F81BE1D-D469-4EDC-9256-39BDCE637FDF}" dt="2024-02-02T18:17:12.826" v="4297" actId="478"/>
          <ac:picMkLst>
            <pc:docMk/>
            <pc:sldMk cId="859169589" sldId="311"/>
            <ac:picMk id="4" creationId="{EA40349B-991E-D8C8-3B9E-0FBDBD1B5ABE}"/>
          </ac:picMkLst>
        </pc:picChg>
      </pc:sldChg>
      <pc:sldChg chg="addSp delSp modSp add mod ord">
        <pc:chgData name="Christian Russo" userId="d76b8f1719e5cb41" providerId="LiveId" clId="{2F81BE1D-D469-4EDC-9256-39BDCE637FDF}" dt="2024-02-03T10:23:29.312" v="6665" actId="20577"/>
        <pc:sldMkLst>
          <pc:docMk/>
          <pc:sldMk cId="140470959" sldId="312"/>
        </pc:sldMkLst>
        <pc:spChg chg="mod">
          <ac:chgData name="Christian Russo" userId="d76b8f1719e5cb41" providerId="LiveId" clId="{2F81BE1D-D469-4EDC-9256-39BDCE637FDF}" dt="2024-02-03T10:23:29.312" v="6665" actId="20577"/>
          <ac:spMkLst>
            <pc:docMk/>
            <pc:sldMk cId="140470959" sldId="312"/>
            <ac:spMk id="27" creationId="{F511C2C6-D226-FBAC-FEB6-C1146ED3FC62}"/>
          </ac:spMkLst>
        </pc:spChg>
        <pc:picChg chg="add mod ord">
          <ac:chgData name="Christian Russo" userId="d76b8f1719e5cb41" providerId="LiveId" clId="{2F81BE1D-D469-4EDC-9256-39BDCE637FDF}" dt="2024-02-03T10:09:06.905" v="6504"/>
          <ac:picMkLst>
            <pc:docMk/>
            <pc:sldMk cId="140470959" sldId="312"/>
            <ac:picMk id="4" creationId="{052628CA-C9F5-165C-A102-60DABB38DC04}"/>
          </ac:picMkLst>
        </pc:picChg>
        <pc:picChg chg="add del mod">
          <ac:chgData name="Christian Russo" userId="d76b8f1719e5cb41" providerId="LiveId" clId="{2F81BE1D-D469-4EDC-9256-39BDCE637FDF}" dt="2024-02-02T23:16:26.934" v="4716" actId="478"/>
          <ac:picMkLst>
            <pc:docMk/>
            <pc:sldMk cId="140470959" sldId="312"/>
            <ac:picMk id="4" creationId="{4E05DAC4-61BE-920E-D49C-CAD5FD26F39F}"/>
          </ac:picMkLst>
        </pc:picChg>
        <pc:picChg chg="add del mod">
          <ac:chgData name="Christian Russo" userId="d76b8f1719e5cb41" providerId="LiveId" clId="{2F81BE1D-D469-4EDC-9256-39BDCE637FDF}" dt="2024-02-03T10:09:01.235" v="6503" actId="478"/>
          <ac:picMkLst>
            <pc:docMk/>
            <pc:sldMk cId="140470959" sldId="312"/>
            <ac:picMk id="7" creationId="{083F2786-FFA6-FD9E-C588-4A4C43EA750B}"/>
          </ac:picMkLst>
        </pc:picChg>
      </pc:sldChg>
      <pc:sldChg chg="addSp delSp modSp add mod">
        <pc:chgData name="Christian Russo" userId="d76b8f1719e5cb41" providerId="LiveId" clId="{2F81BE1D-D469-4EDC-9256-39BDCE637FDF}" dt="2024-02-03T10:24:22.056" v="6667" actId="6549"/>
        <pc:sldMkLst>
          <pc:docMk/>
          <pc:sldMk cId="1521222549" sldId="313"/>
        </pc:sldMkLst>
        <pc:spChg chg="add mod">
          <ac:chgData name="Christian Russo" userId="d76b8f1719e5cb41" providerId="LiveId" clId="{2F81BE1D-D469-4EDC-9256-39BDCE637FDF}" dt="2024-02-02T23:17:29.167" v="4722" actId="14100"/>
          <ac:spMkLst>
            <pc:docMk/>
            <pc:sldMk cId="1521222549" sldId="313"/>
            <ac:spMk id="2" creationId="{9CDEB3D2-A8BE-A5F1-BBD9-C4819677F0BF}"/>
          </ac:spMkLst>
        </pc:spChg>
        <pc:spChg chg="add mod">
          <ac:chgData name="Christian Russo" userId="d76b8f1719e5cb41" providerId="LiveId" clId="{2F81BE1D-D469-4EDC-9256-39BDCE637FDF}" dt="2024-02-02T23:17:50.274" v="4728" actId="1076"/>
          <ac:spMkLst>
            <pc:docMk/>
            <pc:sldMk cId="1521222549" sldId="313"/>
            <ac:spMk id="4" creationId="{7A497FCE-C8E0-2F91-8E9C-4BE35D4B62ED}"/>
          </ac:spMkLst>
        </pc:spChg>
        <pc:spChg chg="mod">
          <ac:chgData name="Christian Russo" userId="d76b8f1719e5cb41" providerId="LiveId" clId="{2F81BE1D-D469-4EDC-9256-39BDCE637FDF}" dt="2024-02-03T10:24:22.056" v="6667" actId="6549"/>
          <ac:spMkLst>
            <pc:docMk/>
            <pc:sldMk cId="1521222549" sldId="313"/>
            <ac:spMk id="27" creationId="{8B118B99-D062-5B9E-9F79-24EEC4594AE8}"/>
          </ac:spMkLst>
        </pc:spChg>
        <pc:picChg chg="del mod">
          <ac:chgData name="Christian Russo" userId="d76b8f1719e5cb41" providerId="LiveId" clId="{2F81BE1D-D469-4EDC-9256-39BDCE637FDF}" dt="2024-02-03T10:09:15.229" v="6507" actId="478"/>
          <ac:picMkLst>
            <pc:docMk/>
            <pc:sldMk cId="1521222549" sldId="313"/>
            <ac:picMk id="7" creationId="{AC05F8D2-6776-F575-9DEB-3E11A9EEBA8D}"/>
          </ac:picMkLst>
        </pc:picChg>
        <pc:picChg chg="add mod ord">
          <ac:chgData name="Christian Russo" userId="d76b8f1719e5cb41" providerId="LiveId" clId="{2F81BE1D-D469-4EDC-9256-39BDCE637FDF}" dt="2024-02-03T10:09:12.972" v="6506" actId="167"/>
          <ac:picMkLst>
            <pc:docMk/>
            <pc:sldMk cId="1521222549" sldId="313"/>
            <ac:picMk id="9" creationId="{502EC45F-9281-38A7-AD59-15233637F762}"/>
          </ac:picMkLst>
        </pc:picChg>
      </pc:sldChg>
      <pc:sldChg chg="addSp delSp modSp add mod ord">
        <pc:chgData name="Christian Russo" userId="d76b8f1719e5cb41" providerId="LiveId" clId="{2F81BE1D-D469-4EDC-9256-39BDCE637FDF}" dt="2024-02-08T16:32:31.354" v="9495" actId="20577"/>
        <pc:sldMkLst>
          <pc:docMk/>
          <pc:sldMk cId="4229821165" sldId="314"/>
        </pc:sldMkLst>
        <pc:spChg chg="mod">
          <ac:chgData name="Christian Russo" userId="d76b8f1719e5cb41" providerId="LiveId" clId="{2F81BE1D-D469-4EDC-9256-39BDCE637FDF}" dt="2024-02-08T16:32:31.354" v="9495" actId="20577"/>
          <ac:spMkLst>
            <pc:docMk/>
            <pc:sldMk cId="4229821165" sldId="314"/>
            <ac:spMk id="2" creationId="{DFF0C5C3-0005-D02E-BD76-17375A9B42C9}"/>
          </ac:spMkLst>
        </pc:spChg>
        <pc:spChg chg="mod">
          <ac:chgData name="Christian Russo" userId="d76b8f1719e5cb41" providerId="LiveId" clId="{2F81BE1D-D469-4EDC-9256-39BDCE637FDF}" dt="2024-02-06T11:28:46.859" v="9048" actId="6549"/>
          <ac:spMkLst>
            <pc:docMk/>
            <pc:sldMk cId="4229821165" sldId="314"/>
            <ac:spMk id="3" creationId="{DBC528B5-6C67-7C91-49E1-ABEBD9CA71B8}"/>
          </ac:spMkLst>
        </pc:spChg>
        <pc:spChg chg="mod">
          <ac:chgData name="Christian Russo" userId="d76b8f1719e5cb41" providerId="LiveId" clId="{2F81BE1D-D469-4EDC-9256-39BDCE637FDF}" dt="2024-02-02T23:19:05.473" v="4736"/>
          <ac:spMkLst>
            <pc:docMk/>
            <pc:sldMk cId="4229821165" sldId="314"/>
            <ac:spMk id="6" creationId="{3E70F095-72AC-682E-32C5-2B033F32884D}"/>
          </ac:spMkLst>
        </pc:spChg>
        <pc:spChg chg="add del">
          <ac:chgData name="Christian Russo" userId="d76b8f1719e5cb41" providerId="LiveId" clId="{2F81BE1D-D469-4EDC-9256-39BDCE637FDF}" dt="2024-02-03T10:15:46.004" v="6509" actId="22"/>
          <ac:spMkLst>
            <pc:docMk/>
            <pc:sldMk cId="4229821165" sldId="314"/>
            <ac:spMk id="7" creationId="{9C1DD7BB-CC39-E4AE-7C7D-26A4F22D641A}"/>
          </ac:spMkLst>
        </pc:spChg>
        <pc:spChg chg="mod">
          <ac:chgData name="Christian Russo" userId="d76b8f1719e5cb41" providerId="LiveId" clId="{2F81BE1D-D469-4EDC-9256-39BDCE637FDF}" dt="2024-02-03T10:24:27.447" v="6669"/>
          <ac:spMkLst>
            <pc:docMk/>
            <pc:sldMk cId="4229821165" sldId="314"/>
            <ac:spMk id="27" creationId="{996D59E9-0CED-3B05-9038-E66D83335A98}"/>
          </ac:spMkLst>
        </pc:spChg>
        <pc:picChg chg="del">
          <ac:chgData name="Christian Russo" userId="d76b8f1719e5cb41" providerId="LiveId" clId="{2F81BE1D-D469-4EDC-9256-39BDCE637FDF}" dt="2024-02-02T23:32:59.292" v="4847" actId="478"/>
          <ac:picMkLst>
            <pc:docMk/>
            <pc:sldMk cId="4229821165" sldId="314"/>
            <ac:picMk id="7" creationId="{6A87CE52-6117-1CEB-13EF-F65478569443}"/>
          </ac:picMkLst>
        </pc:picChg>
        <pc:picChg chg="del">
          <ac:chgData name="Christian Russo" userId="d76b8f1719e5cb41" providerId="LiveId" clId="{2F81BE1D-D469-4EDC-9256-39BDCE637FDF}" dt="2024-02-02T23:32:48.907" v="4845" actId="478"/>
          <ac:picMkLst>
            <pc:docMk/>
            <pc:sldMk cId="4229821165" sldId="314"/>
            <ac:picMk id="9" creationId="{8DBD8BFA-3D3F-AA98-1743-D998658138E9}"/>
          </ac:picMkLst>
        </pc:picChg>
        <pc:picChg chg="add del mod">
          <ac:chgData name="Christian Russo" userId="d76b8f1719e5cb41" providerId="LiveId" clId="{2F81BE1D-D469-4EDC-9256-39BDCE637FDF}" dt="2024-02-02T23:32:48.114" v="4844" actId="478"/>
          <ac:picMkLst>
            <pc:docMk/>
            <pc:sldMk cId="4229821165" sldId="314"/>
            <ac:picMk id="10" creationId="{343C831F-CBD3-BE7A-D903-0B6A4FA75507}"/>
          </ac:picMkLst>
        </pc:picChg>
        <pc:picChg chg="add mod">
          <ac:chgData name="Christian Russo" userId="d76b8f1719e5cb41" providerId="LiveId" clId="{2F81BE1D-D469-4EDC-9256-39BDCE637FDF}" dt="2024-02-03T00:05:03.197" v="6302" actId="14100"/>
          <ac:picMkLst>
            <pc:docMk/>
            <pc:sldMk cId="4229821165" sldId="314"/>
            <ac:picMk id="13" creationId="{018A3AE2-35D5-22B7-CB12-91F978325864}"/>
          </ac:picMkLst>
        </pc:picChg>
      </pc:sldChg>
      <pc:sldChg chg="modSp add mod">
        <pc:chgData name="Christian Russo" userId="d76b8f1719e5cb41" providerId="LiveId" clId="{2F81BE1D-D469-4EDC-9256-39BDCE637FDF}" dt="2024-02-08T11:24:37.948" v="9360" actId="20577"/>
        <pc:sldMkLst>
          <pc:docMk/>
          <pc:sldMk cId="2153494564" sldId="315"/>
        </pc:sldMkLst>
        <pc:spChg chg="mod">
          <ac:chgData name="Christian Russo" userId="d76b8f1719e5cb41" providerId="LiveId" clId="{2F81BE1D-D469-4EDC-9256-39BDCE637FDF}" dt="2024-02-08T11:24:37.948" v="9360" actId="20577"/>
          <ac:spMkLst>
            <pc:docMk/>
            <pc:sldMk cId="2153494564" sldId="315"/>
            <ac:spMk id="2" creationId="{6E9B60A8-D80B-E90E-0A70-CC71C1489BAF}"/>
          </ac:spMkLst>
        </pc:spChg>
        <pc:spChg chg="mod">
          <ac:chgData name="Christian Russo" userId="d76b8f1719e5cb41" providerId="LiveId" clId="{2F81BE1D-D469-4EDC-9256-39BDCE637FDF}" dt="2024-02-06T11:28:43.267" v="9047" actId="6549"/>
          <ac:spMkLst>
            <pc:docMk/>
            <pc:sldMk cId="2153494564" sldId="315"/>
            <ac:spMk id="3" creationId="{C9598109-9B19-4A82-DD5D-B2F76CC68143}"/>
          </ac:spMkLst>
        </pc:spChg>
        <pc:spChg chg="mod">
          <ac:chgData name="Christian Russo" userId="d76b8f1719e5cb41" providerId="LiveId" clId="{2F81BE1D-D469-4EDC-9256-39BDCE637FDF}" dt="2024-02-03T10:24:36.090" v="6671"/>
          <ac:spMkLst>
            <pc:docMk/>
            <pc:sldMk cId="2153494564" sldId="315"/>
            <ac:spMk id="27" creationId="{65BA983F-EA6D-38B1-1E54-2EC075780DE2}"/>
          </ac:spMkLst>
        </pc:spChg>
        <pc:picChg chg="mod">
          <ac:chgData name="Christian Russo" userId="d76b8f1719e5cb41" providerId="LiveId" clId="{2F81BE1D-D469-4EDC-9256-39BDCE637FDF}" dt="2024-02-03T00:07:48.236" v="6486" actId="14100"/>
          <ac:picMkLst>
            <pc:docMk/>
            <pc:sldMk cId="2153494564" sldId="315"/>
            <ac:picMk id="13" creationId="{B52B461A-B285-97B1-5C28-2A3F4CCC9A42}"/>
          </ac:picMkLst>
        </pc:picChg>
      </pc:sldChg>
      <pc:sldChg chg="addSp delSp modSp add mod ord">
        <pc:chgData name="Christian Russo" userId="d76b8f1719e5cb41" providerId="LiveId" clId="{2F81BE1D-D469-4EDC-9256-39BDCE637FDF}" dt="2024-02-08T12:08:29.064" v="9371" actId="20577"/>
        <pc:sldMkLst>
          <pc:docMk/>
          <pc:sldMk cId="3798419484" sldId="316"/>
        </pc:sldMkLst>
        <pc:spChg chg="mod">
          <ac:chgData name="Christian Russo" userId="d76b8f1719e5cb41" providerId="LiveId" clId="{2F81BE1D-D469-4EDC-9256-39BDCE637FDF}" dt="2024-02-08T12:08:29.064" v="9371" actId="20577"/>
          <ac:spMkLst>
            <pc:docMk/>
            <pc:sldMk cId="3798419484" sldId="316"/>
            <ac:spMk id="2" creationId="{781BF7F2-15F3-CA50-1A45-7E96B7F5FDF2}"/>
          </ac:spMkLst>
        </pc:spChg>
        <pc:spChg chg="mod">
          <ac:chgData name="Christian Russo" userId="d76b8f1719e5cb41" providerId="LiveId" clId="{2F81BE1D-D469-4EDC-9256-39BDCE637FDF}" dt="2024-02-06T13:36:26.626" v="9204" actId="20577"/>
          <ac:spMkLst>
            <pc:docMk/>
            <pc:sldMk cId="3798419484" sldId="316"/>
            <ac:spMk id="3" creationId="{74184B9A-5BC3-F0CA-1077-C5C7D403BA82}"/>
          </ac:spMkLst>
        </pc:spChg>
        <pc:spChg chg="mod">
          <ac:chgData name="Christian Russo" userId="d76b8f1719e5cb41" providerId="LiveId" clId="{2F81BE1D-D469-4EDC-9256-39BDCE637FDF}" dt="2024-02-03T10:15:57.434" v="6513"/>
          <ac:spMkLst>
            <pc:docMk/>
            <pc:sldMk cId="3798419484" sldId="316"/>
            <ac:spMk id="6" creationId="{EA458A48-F5AF-6805-8D4A-E8D028B55C82}"/>
          </ac:spMkLst>
        </pc:spChg>
        <pc:spChg chg="mod">
          <ac:chgData name="Christian Russo" userId="d76b8f1719e5cb41" providerId="LiveId" clId="{2F81BE1D-D469-4EDC-9256-39BDCE637FDF}" dt="2024-02-03T10:24:42.314" v="6673"/>
          <ac:spMkLst>
            <pc:docMk/>
            <pc:sldMk cId="3798419484" sldId="316"/>
            <ac:spMk id="27" creationId="{66E76E8C-976E-6FA2-9780-39D9D5761DAB}"/>
          </ac:spMkLst>
        </pc:spChg>
        <pc:picChg chg="add del mod">
          <ac:chgData name="Christian Russo" userId="d76b8f1719e5cb41" providerId="LiveId" clId="{2F81BE1D-D469-4EDC-9256-39BDCE637FDF}" dt="2024-02-03T11:30:16.977" v="7922" actId="478"/>
          <ac:picMkLst>
            <pc:docMk/>
            <pc:sldMk cId="3798419484" sldId="316"/>
            <ac:picMk id="7" creationId="{1B52069F-276B-9E2E-D286-E0F10022C745}"/>
          </ac:picMkLst>
        </pc:picChg>
        <pc:picChg chg="add del">
          <ac:chgData name="Christian Russo" userId="d76b8f1719e5cb41" providerId="LiveId" clId="{2F81BE1D-D469-4EDC-9256-39BDCE637FDF}" dt="2024-02-03T10:22:41.568" v="6659" actId="22"/>
          <ac:picMkLst>
            <pc:docMk/>
            <pc:sldMk cId="3798419484" sldId="316"/>
            <ac:picMk id="10" creationId="{08699613-D78E-0EA5-BBA7-40DFA515761A}"/>
          </ac:picMkLst>
        </pc:picChg>
        <pc:picChg chg="del">
          <ac:chgData name="Christian Russo" userId="d76b8f1719e5cb41" providerId="LiveId" clId="{2F81BE1D-D469-4EDC-9256-39BDCE637FDF}" dt="2024-02-03T10:20:40.655" v="6652" actId="478"/>
          <ac:picMkLst>
            <pc:docMk/>
            <pc:sldMk cId="3798419484" sldId="316"/>
            <ac:picMk id="13" creationId="{904DFEA9-6B17-D681-283F-4CB2E23AB82B}"/>
          </ac:picMkLst>
        </pc:picChg>
        <pc:picChg chg="add mod">
          <ac:chgData name="Christian Russo" userId="d76b8f1719e5cb41" providerId="LiveId" clId="{2F81BE1D-D469-4EDC-9256-39BDCE637FDF}" dt="2024-02-03T11:36:16.560" v="8010" actId="1076"/>
          <ac:picMkLst>
            <pc:docMk/>
            <pc:sldMk cId="3798419484" sldId="316"/>
            <ac:picMk id="14" creationId="{5AA436EB-ED67-BADB-8F22-420937894045}"/>
          </ac:picMkLst>
        </pc:picChg>
      </pc:sldChg>
      <pc:sldChg chg="addSp delSp modSp add mod">
        <pc:chgData name="Christian Russo" userId="d76b8f1719e5cb41" providerId="LiveId" clId="{2F81BE1D-D469-4EDC-9256-39BDCE637FDF}" dt="2024-02-08T16:37:51.201" v="9503" actId="20577"/>
        <pc:sldMkLst>
          <pc:docMk/>
          <pc:sldMk cId="444641754" sldId="317"/>
        </pc:sldMkLst>
        <pc:spChg chg="mod ord">
          <ac:chgData name="Christian Russo" userId="d76b8f1719e5cb41" providerId="LiveId" clId="{2F81BE1D-D469-4EDC-9256-39BDCE637FDF}" dt="2024-02-08T16:37:51.201" v="9503" actId="20577"/>
          <ac:spMkLst>
            <pc:docMk/>
            <pc:sldMk cId="444641754" sldId="317"/>
            <ac:spMk id="2" creationId="{C51E334E-1324-594B-56D9-0813B642D2EF}"/>
          </ac:spMkLst>
        </pc:spChg>
        <pc:spChg chg="mod">
          <ac:chgData name="Christian Russo" userId="d76b8f1719e5cb41" providerId="LiveId" clId="{2F81BE1D-D469-4EDC-9256-39BDCE637FDF}" dt="2024-02-06T13:36:31.424" v="9207" actId="20577"/>
          <ac:spMkLst>
            <pc:docMk/>
            <pc:sldMk cId="444641754" sldId="317"/>
            <ac:spMk id="3" creationId="{C6CF4F0C-9EF2-99AA-EC71-F0F5EC22399F}"/>
          </ac:spMkLst>
        </pc:spChg>
        <pc:spChg chg="add mod">
          <ac:chgData name="Christian Russo" userId="d76b8f1719e5cb41" providerId="LiveId" clId="{2F81BE1D-D469-4EDC-9256-39BDCE637FDF}" dt="2024-02-06T12:37:48.277" v="9119" actId="1076"/>
          <ac:spMkLst>
            <pc:docMk/>
            <pc:sldMk cId="444641754" sldId="317"/>
            <ac:spMk id="4" creationId="{19DA18B6-F4AD-5BC6-6B28-F6D628F9CF93}"/>
          </ac:spMkLst>
        </pc:spChg>
        <pc:spChg chg="add mod">
          <ac:chgData name="Christian Russo" userId="d76b8f1719e5cb41" providerId="LiveId" clId="{2F81BE1D-D469-4EDC-9256-39BDCE637FDF}" dt="2024-02-06T12:37:48.277" v="9119" actId="1076"/>
          <ac:spMkLst>
            <pc:docMk/>
            <pc:sldMk cId="444641754" sldId="317"/>
            <ac:spMk id="7" creationId="{F1A9E840-B5EE-E1F4-D030-2A3712D2C490}"/>
          </ac:spMkLst>
        </pc:spChg>
        <pc:spChg chg="mod">
          <ac:chgData name="Christian Russo" userId="d76b8f1719e5cb41" providerId="LiveId" clId="{2F81BE1D-D469-4EDC-9256-39BDCE637FDF}" dt="2024-02-03T10:24:48.694" v="6675"/>
          <ac:spMkLst>
            <pc:docMk/>
            <pc:sldMk cId="444641754" sldId="317"/>
            <ac:spMk id="27" creationId="{31D728C6-9E51-4C15-D360-F1ABE5413C6F}"/>
          </ac:spMkLst>
        </pc:spChg>
        <pc:picChg chg="add del mod">
          <ac:chgData name="Christian Russo" userId="d76b8f1719e5cb41" providerId="LiveId" clId="{2F81BE1D-D469-4EDC-9256-39BDCE637FDF}" dt="2024-02-03T11:31:05.464" v="7932" actId="478"/>
          <ac:picMkLst>
            <pc:docMk/>
            <pc:sldMk cId="444641754" sldId="317"/>
            <ac:picMk id="4" creationId="{9966EC17-D02A-51EF-F2C3-B91DEB4C42AF}"/>
          </ac:picMkLst>
        </pc:picChg>
        <pc:picChg chg="del">
          <ac:chgData name="Christian Russo" userId="d76b8f1719e5cb41" providerId="LiveId" clId="{2F81BE1D-D469-4EDC-9256-39BDCE637FDF}" dt="2024-02-03T10:46:05.007" v="7105" actId="478"/>
          <ac:picMkLst>
            <pc:docMk/>
            <pc:sldMk cId="444641754" sldId="317"/>
            <ac:picMk id="7" creationId="{0431CCCD-5591-233C-F637-D0BBE7A75D17}"/>
          </ac:picMkLst>
        </pc:picChg>
        <pc:picChg chg="add mod ord modCrop">
          <ac:chgData name="Christian Russo" userId="d76b8f1719e5cb41" providerId="LiveId" clId="{2F81BE1D-D469-4EDC-9256-39BDCE637FDF}" dt="2024-02-06T12:37:48.277" v="9119" actId="1076"/>
          <ac:picMkLst>
            <pc:docMk/>
            <pc:sldMk cId="444641754" sldId="317"/>
            <ac:picMk id="9" creationId="{C63E9690-C4EC-003A-EE45-218FBA0A29FC}"/>
          </ac:picMkLst>
        </pc:picChg>
      </pc:sldChg>
      <pc:sldChg chg="modSp add del mod">
        <pc:chgData name="Christian Russo" userId="d76b8f1719e5cb41" providerId="LiveId" clId="{2F81BE1D-D469-4EDC-9256-39BDCE637FDF}" dt="2024-02-09T09:30:57.579" v="9504" actId="2696"/>
        <pc:sldMkLst>
          <pc:docMk/>
          <pc:sldMk cId="1728595073" sldId="319"/>
        </pc:sldMkLst>
        <pc:spChg chg="mod">
          <ac:chgData name="Christian Russo" userId="d76b8f1719e5cb41" providerId="LiveId" clId="{2F81BE1D-D469-4EDC-9256-39BDCE637FDF}" dt="2024-02-06T15:10:58.114" v="9231" actId="6549"/>
          <ac:spMkLst>
            <pc:docMk/>
            <pc:sldMk cId="1728595073" sldId="319"/>
            <ac:spMk id="3" creationId="{A56915D1-EDC9-1E02-34F4-8C7A09BACF12}"/>
          </ac:spMkLst>
        </pc:spChg>
      </pc:sldChg>
    </pc:docChg>
  </pc:docChgLst>
  <pc:docChgLst>
    <pc:chgData name="simone osti" userId="3d35d6bd49f81775" providerId="Windows Live" clId="Web-{29A678A1-D4BA-4F13-81B5-F7DBF83C7202}"/>
    <pc:docChg chg="modSld">
      <pc:chgData name="simone osti" userId="3d35d6bd49f81775" providerId="Windows Live" clId="Web-{29A678A1-D4BA-4F13-81B5-F7DBF83C7202}" dt="2024-02-08T15:13:13.255" v="21"/>
      <pc:docMkLst>
        <pc:docMk/>
      </pc:docMkLst>
      <pc:sldChg chg="delSp modSp">
        <pc:chgData name="simone osti" userId="3d35d6bd49f81775" providerId="Windows Live" clId="Web-{29A678A1-D4BA-4F13-81B5-F7DBF83C7202}" dt="2024-02-08T15:13:13.255" v="21"/>
        <pc:sldMkLst>
          <pc:docMk/>
          <pc:sldMk cId="1728595073" sldId="319"/>
        </pc:sldMkLst>
        <pc:spChg chg="del mod">
          <ac:chgData name="simone osti" userId="3d35d6bd49f81775" providerId="Windows Live" clId="Web-{29A678A1-D4BA-4F13-81B5-F7DBF83C7202}" dt="2024-02-08T15:13:13.255" v="21"/>
          <ac:spMkLst>
            <pc:docMk/>
            <pc:sldMk cId="1728595073" sldId="319"/>
            <ac:spMk id="2" creationId="{B42F6FB7-E0FB-C02C-E9E9-9579353930C0}"/>
          </ac:spMkLst>
        </pc:spChg>
        <pc:spChg chg="mod">
          <ac:chgData name="simone osti" userId="3d35d6bd49f81775" providerId="Windows Live" clId="Web-{29A678A1-D4BA-4F13-81B5-F7DBF83C7202}" dt="2024-02-08T15:03:31.266" v="11" actId="20577"/>
          <ac:spMkLst>
            <pc:docMk/>
            <pc:sldMk cId="1728595073" sldId="319"/>
            <ac:spMk id="3" creationId="{A56915D1-EDC9-1E02-34F4-8C7A09BACF1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106419DA-F8F3-492B-8BF3-6563FD73448F}" type="datetimeFigureOut">
              <a:rPr lang="it-IT" smtClean="0"/>
              <a:t>09/02/2024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3D66F9BA-BF28-4CD7-8C0C-CEA9AFA156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1109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6F9BA-BF28-4CD7-8C0C-CEA9AFA156E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9929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6F9BA-BF28-4CD7-8C0C-CEA9AFA156E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9379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6F9BA-BF28-4CD7-8C0C-CEA9AFA156E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2729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6F9BA-BF28-4CD7-8C0C-CEA9AFA156E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7200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6F9BA-BF28-4CD7-8C0C-CEA9AFA156E9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7947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6F9BA-BF28-4CD7-8C0C-CEA9AFA156E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1685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6F9BA-BF28-4CD7-8C0C-CEA9AFA156E9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1573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6F9BA-BF28-4CD7-8C0C-CEA9AFA156E9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0866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6F9BA-BF28-4CD7-8C0C-CEA9AFA156E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1609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6F9BA-BF28-4CD7-8C0C-CEA9AFA156E9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7043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6F9BA-BF28-4CD7-8C0C-CEA9AFA156E9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040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EFEA1-40BA-789D-CA8A-007A42D5D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3670842-5B29-92D3-D6D0-828581666B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DC9C537-AC05-1786-9512-C34792AF5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87BEB4-44BF-E27B-2B42-3579FA0F85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6F9BA-BF28-4CD7-8C0C-CEA9AFA156E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6549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6F9BA-BF28-4CD7-8C0C-CEA9AFA156E9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7593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6F9BA-BF28-4CD7-8C0C-CEA9AFA156E9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60410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0C4B5-890D-E571-EFAA-B7804F611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3F9AD82-78B2-662F-0406-7E3036ACAD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DDA4AEB-4234-C075-829D-D9724D2EB4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689FB6-FEEA-9F89-196C-FCB7B0EA73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6F9BA-BF28-4CD7-8C0C-CEA9AFA156E9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59586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BA127-14C7-7D36-E106-261DB2368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1C0B721-D41A-1856-8E7C-607B1A5DD5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1CBF35D-C28D-9585-E74E-25D0107799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BEC84B9-2331-028B-221C-6516A0145B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6F9BA-BF28-4CD7-8C0C-CEA9AFA156E9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4944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D2E4E-2E80-D106-B1AE-8297F1B3A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3ED3272-7FB2-4D3A-5A85-8FEAB9EA8F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006E92F-04C7-F75F-5A42-0E7C123221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2BB449E-5E5C-B149-88D8-86490FE1BE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6F9BA-BF28-4CD7-8C0C-CEA9AFA156E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7725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71ABD-0EC2-66EF-99F8-88502AE48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EB4DC04-5849-08D2-612E-02FC553D46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4AD3C6C-841D-D71A-F75A-3050EBD3E9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A2D4DB8-371E-3704-2D85-7618FA7ACD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6F9BA-BF28-4CD7-8C0C-CEA9AFA156E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1472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50DD5-FBCF-8419-A6E9-77BF511CA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FA42A8E-0F80-448F-7AAD-62D66AD8A1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9E1EBE2-EDDC-3922-ED99-6BF4402D06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92DC230-CDB5-0641-5E96-A1D5F9A65A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6F9BA-BF28-4CD7-8C0C-CEA9AFA156E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142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C124C-A0CE-9BC2-160A-2C3E3B848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60A7BF5-9309-A16A-1BA1-B56E6A9A6F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69A9B2E-46BE-8E90-E9F0-95E5217E1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7AED7C-110B-18B5-18F8-B9D16705C0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6F9BA-BF28-4CD7-8C0C-CEA9AFA156E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1581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23F2E-162D-E6E6-2934-50886ACF5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590C93B-56A6-6819-E78C-DC59034B9E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C2CF233-46C2-B995-29E9-FD0FAFAD26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82B07DD-3646-A9AB-63F5-5CDEC4A7F1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6F9BA-BF28-4CD7-8C0C-CEA9AFA156E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6664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6F9BA-BF28-4CD7-8C0C-CEA9AFA156E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5743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6F9BA-BF28-4CD7-8C0C-CEA9AFA156E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1852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09/02/2024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Intelligent Robotics – Group 24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5739-8079-4965-8257-D0CC7D4618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910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09/02/2024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Intelligent Robotics – Group 24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5739-8079-4965-8257-D0CC7D4618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961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09/02/2024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Intelligent Robotics – Group 24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5739-8079-4965-8257-D0CC7D4618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200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09/02/2024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Intelligent Robotics – Group 24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5739-8079-4965-8257-D0CC7D4618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166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09/02/2024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Intelligent Robotics – Group 24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5739-8079-4965-8257-D0CC7D4618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71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09/02/2024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Intelligent Robotics – Group 24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5739-8079-4965-8257-D0CC7D4618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211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09/02/2024</a:t>
            </a:r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Intelligent Robotics – Group 24</a:t>
            </a:r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5739-8079-4965-8257-D0CC7D4618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354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09/02/2024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Intelligent Robotics – Group 24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5739-8079-4965-8257-D0CC7D4618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080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09/02/2024</a:t>
            </a:r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Intelligent Robotics – Group 24</a:t>
            </a:r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5739-8079-4965-8257-D0CC7D4618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545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09/02/2024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Intelligent Robotics – Group 24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5739-8079-4965-8257-D0CC7D4618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839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09/02/2024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Intelligent Robotics – Group 24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5739-8079-4965-8257-D0CC7D4618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403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09/02/2024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Presentation Intelligent Robotics – Group 24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45739-8079-4965-8257-D0CC7D4618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716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2.png"/><Relationship Id="rId7" Type="http://schemas.microsoft.com/office/2007/relationships/hdphoto" Target="../media/hdphoto1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2.png"/><Relationship Id="rId7" Type="http://schemas.microsoft.com/office/2007/relationships/hdphoto" Target="../media/hdphoto1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4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microsoft.com/office/2007/relationships/hdphoto" Target="../media/hdphoto1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4.wdp"/><Relationship Id="rId9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2.png"/><Relationship Id="rId7" Type="http://schemas.microsoft.com/office/2007/relationships/hdphoto" Target="../media/hdphoto1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4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2.png"/><Relationship Id="rId7" Type="http://schemas.microsoft.com/office/2007/relationships/hdphoto" Target="../media/hdphoto1.wd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399B5BBD-FA31-FA5A-C93D-C99211D5D2A1}"/>
              </a:ext>
            </a:extLst>
          </p:cNvPr>
          <p:cNvSpPr/>
          <p:nvPr/>
        </p:nvSpPr>
        <p:spPr>
          <a:xfrm>
            <a:off x="0" y="-2"/>
            <a:ext cx="9144000" cy="6857999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t-IT" sz="3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5FF7659-F1D4-3677-D866-70D8EA0CA60F}"/>
              </a:ext>
            </a:extLst>
          </p:cNvPr>
          <p:cNvSpPr txBox="1"/>
          <p:nvPr/>
        </p:nvSpPr>
        <p:spPr>
          <a:xfrm>
            <a:off x="604854" y="5430950"/>
            <a:ext cx="313508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>
                <a:solidFill>
                  <a:schemeClr val="bg1"/>
                </a:solidFill>
                <a:ea typeface="Calibri"/>
                <a:cs typeface="Calibri"/>
              </a:rPr>
              <a:t>Simone Osti</a:t>
            </a:r>
          </a:p>
          <a:p>
            <a:r>
              <a:rPr lang="it-IT">
                <a:solidFill>
                  <a:schemeClr val="bg1"/>
                </a:solidFill>
              </a:rPr>
              <a:t>Christian Francesco Russo</a:t>
            </a:r>
          </a:p>
          <a:p>
            <a:r>
              <a:rPr lang="it-IT">
                <a:solidFill>
                  <a:schemeClr val="bg1"/>
                </a:solidFill>
                <a:ea typeface="Calibri"/>
                <a:cs typeface="Calibri"/>
              </a:rPr>
              <a:t>Matteo Spinato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60BB5A8-BF53-4338-F927-658C97853E86}"/>
              </a:ext>
            </a:extLst>
          </p:cNvPr>
          <p:cNvSpPr txBox="1"/>
          <p:nvPr/>
        </p:nvSpPr>
        <p:spPr>
          <a:xfrm>
            <a:off x="0" y="2366255"/>
            <a:ext cx="9144000" cy="1755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800" b="1" cap="small">
                <a:solidFill>
                  <a:schemeClr val="bg1"/>
                </a:solidFill>
                <a:latin typeface="+mj-lt"/>
              </a:rPr>
              <a:t>Presentation Intelligent Robotics</a:t>
            </a:r>
          </a:p>
          <a:p>
            <a:pPr algn="ctr">
              <a:lnSpc>
                <a:spcPct val="150000"/>
              </a:lnSpc>
            </a:pPr>
            <a:r>
              <a:rPr lang="en-US" sz="3800" b="1" cap="small">
                <a:solidFill>
                  <a:schemeClr val="bg1"/>
                </a:solidFill>
                <a:latin typeface="+mj-lt"/>
              </a:rPr>
              <a:t>Group 24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B2DA0B48-8788-95F2-DE4F-409EE27A0E2B}"/>
              </a:ext>
            </a:extLst>
          </p:cNvPr>
          <p:cNvSpPr/>
          <p:nvPr/>
        </p:nvSpPr>
        <p:spPr>
          <a:xfrm>
            <a:off x="261257" y="244928"/>
            <a:ext cx="8621486" cy="6368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pic>
        <p:nvPicPr>
          <p:cNvPr id="2054" name="Picture 6" descr="indirizzi">
            <a:extLst>
              <a:ext uri="{FF2B5EF4-FFF2-40B4-BE49-F238E27FC236}">
                <a16:creationId xmlns:a16="http://schemas.microsoft.com/office/drawing/2014/main" id="{1C4BF97D-D37E-2255-3A71-BDDF8EFAE3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47"/>
          <a:stretch/>
        </p:blipFill>
        <p:spPr bwMode="auto">
          <a:xfrm>
            <a:off x="290285" y="244928"/>
            <a:ext cx="2641601" cy="146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ndirizzi">
            <a:extLst>
              <a:ext uri="{FF2B5EF4-FFF2-40B4-BE49-F238E27FC236}">
                <a16:creationId xmlns:a16="http://schemas.microsoft.com/office/drawing/2014/main" id="{648DD622-8A01-B7BB-85B4-AD62CF166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456" y="244928"/>
            <a:ext cx="2315483" cy="158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ttangolo 21">
            <a:extLst>
              <a:ext uri="{FF2B5EF4-FFF2-40B4-BE49-F238E27FC236}">
                <a16:creationId xmlns:a16="http://schemas.microsoft.com/office/drawing/2014/main" id="{AE2417D7-4E62-39F1-0F7B-86A040BF0CC3}"/>
              </a:ext>
            </a:extLst>
          </p:cNvPr>
          <p:cNvSpPr/>
          <p:nvPr/>
        </p:nvSpPr>
        <p:spPr>
          <a:xfrm>
            <a:off x="645885" y="4506502"/>
            <a:ext cx="7801429" cy="1141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58195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399B5BBD-FA31-FA5A-C93D-C99211D5D2A1}"/>
              </a:ext>
            </a:extLst>
          </p:cNvPr>
          <p:cNvSpPr/>
          <p:nvPr/>
        </p:nvSpPr>
        <p:spPr>
          <a:xfrm>
            <a:off x="0" y="-2"/>
            <a:ext cx="9144000" cy="6857999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t-IT" sz="3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60BB5A8-BF53-4338-F927-658C97853E86}"/>
              </a:ext>
            </a:extLst>
          </p:cNvPr>
          <p:cNvSpPr txBox="1"/>
          <p:nvPr/>
        </p:nvSpPr>
        <p:spPr>
          <a:xfrm>
            <a:off x="-25401" y="2968871"/>
            <a:ext cx="9144000" cy="92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cap="small">
                <a:solidFill>
                  <a:schemeClr val="bg1"/>
                </a:solidFill>
                <a:latin typeface="+mj-lt"/>
              </a:rPr>
              <a:t>Assignment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B2DA0B48-8788-95F2-DE4F-409EE27A0E2B}"/>
              </a:ext>
            </a:extLst>
          </p:cNvPr>
          <p:cNvSpPr/>
          <p:nvPr/>
        </p:nvSpPr>
        <p:spPr>
          <a:xfrm>
            <a:off x="261257" y="244928"/>
            <a:ext cx="8621486" cy="6368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pic>
        <p:nvPicPr>
          <p:cNvPr id="2054" name="Picture 6" descr="indirizzi">
            <a:extLst>
              <a:ext uri="{FF2B5EF4-FFF2-40B4-BE49-F238E27FC236}">
                <a16:creationId xmlns:a16="http://schemas.microsoft.com/office/drawing/2014/main" id="{1C4BF97D-D37E-2255-3A71-BDDF8EFAE3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47"/>
          <a:stretch/>
        </p:blipFill>
        <p:spPr bwMode="auto">
          <a:xfrm>
            <a:off x="290285" y="244928"/>
            <a:ext cx="2641601" cy="146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ndirizzi">
            <a:extLst>
              <a:ext uri="{FF2B5EF4-FFF2-40B4-BE49-F238E27FC236}">
                <a16:creationId xmlns:a16="http://schemas.microsoft.com/office/drawing/2014/main" id="{648DD622-8A01-B7BB-85B4-AD62CF166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456" y="244928"/>
            <a:ext cx="2315483" cy="158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ttangolo 21">
            <a:extLst>
              <a:ext uri="{FF2B5EF4-FFF2-40B4-BE49-F238E27FC236}">
                <a16:creationId xmlns:a16="http://schemas.microsoft.com/office/drawing/2014/main" id="{AE2417D7-4E62-39F1-0F7B-86A040BF0CC3}"/>
              </a:ext>
            </a:extLst>
          </p:cNvPr>
          <p:cNvSpPr/>
          <p:nvPr/>
        </p:nvSpPr>
        <p:spPr>
          <a:xfrm>
            <a:off x="645885" y="4506502"/>
            <a:ext cx="7801429" cy="1141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09984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2077E587-DE75-7824-2126-23DEF8BE032E}"/>
              </a:ext>
            </a:extLst>
          </p:cNvPr>
          <p:cNvSpPr/>
          <p:nvPr/>
        </p:nvSpPr>
        <p:spPr>
          <a:xfrm>
            <a:off x="0" y="6507552"/>
            <a:ext cx="9144000" cy="360000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>
              <a:solidFill>
                <a:srgbClr val="A50021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BA57D2D-3F27-679D-A337-0338AE34272D}"/>
              </a:ext>
            </a:extLst>
          </p:cNvPr>
          <p:cNvSpPr/>
          <p:nvPr/>
        </p:nvSpPr>
        <p:spPr>
          <a:xfrm>
            <a:off x="0" y="0"/>
            <a:ext cx="9144000" cy="1008000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50000"/>
              </a:lnSpc>
            </a:pPr>
            <a:r>
              <a:rPr lang="it-IT" sz="3200">
                <a:solidFill>
                  <a:schemeClr val="bg1"/>
                </a:solidFill>
              </a:rPr>
              <a:t> </a:t>
            </a:r>
            <a:r>
              <a:rPr lang="en-US" sz="3200">
                <a:solidFill>
                  <a:schemeClr val="bg1"/>
                </a:solidFill>
              </a:rPr>
              <a:t>Summary</a:t>
            </a:r>
            <a:r>
              <a:rPr lang="it-IT" sz="3200">
                <a:solidFill>
                  <a:schemeClr val="bg1"/>
                </a:solidFill>
              </a:rPr>
              <a:t> </a:t>
            </a:r>
            <a:r>
              <a:rPr lang="en-US" sz="3200">
                <a:solidFill>
                  <a:schemeClr val="bg1"/>
                </a:solidFill>
              </a:rPr>
              <a:t>Assignment</a:t>
            </a:r>
            <a:r>
              <a:rPr lang="it-IT" sz="3200">
                <a:solidFill>
                  <a:schemeClr val="bg1"/>
                </a:solidFill>
              </a:rPr>
              <a:t> 2</a:t>
            </a:r>
            <a:endParaRPr lang="en-US" sz="3200">
              <a:solidFill>
                <a:schemeClr val="bg1"/>
              </a:solidFill>
            </a:endParaRPr>
          </a:p>
        </p:txBody>
      </p: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E7576534-A574-F3EA-68B7-38F63A4993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r="13616"/>
          <a:stretch/>
        </p:blipFill>
        <p:spPr>
          <a:xfrm>
            <a:off x="7756668" y="81093"/>
            <a:ext cx="1223210" cy="845814"/>
          </a:xfrm>
          <a:prstGeom prst="rect">
            <a:avLst/>
          </a:prstGeom>
          <a:noFill/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C8CBC67B-0311-BF4C-55E4-D8250F4EC9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19413" b="5808"/>
          <a:stretch/>
        </p:blipFill>
        <p:spPr>
          <a:xfrm>
            <a:off x="164122" y="38280"/>
            <a:ext cx="1966755" cy="935984"/>
          </a:xfrm>
          <a:prstGeom prst="rect">
            <a:avLst/>
          </a:prstGeom>
        </p:spPr>
      </p:pic>
      <p:sp>
        <p:nvSpPr>
          <p:cNvPr id="26" name="Segnaposto data 25">
            <a:extLst>
              <a:ext uri="{FF2B5EF4-FFF2-40B4-BE49-F238E27FC236}">
                <a16:creationId xmlns:a16="http://schemas.microsoft.com/office/drawing/2014/main" id="{644BBADE-09DD-2C16-D74F-C9274552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93845" y="6504989"/>
            <a:ext cx="956310" cy="365125"/>
          </a:xfrm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09/02/2024</a:t>
            </a:r>
            <a:endParaRPr lang="it-IT">
              <a:solidFill>
                <a:schemeClr val="bg1"/>
              </a:solidFill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DDC249C9-C222-DEFC-5E9B-CCFE34E8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728" y="6497758"/>
            <a:ext cx="671272" cy="365125"/>
          </a:xfrm>
        </p:spPr>
        <p:txBody>
          <a:bodyPr/>
          <a:lstStyle/>
          <a:p>
            <a:pPr algn="ctr"/>
            <a:fld id="{A562C016-606A-4C5C-B5E8-0E19AD6F4603}" type="slidenum">
              <a:rPr lang="it-IT" smtClean="0">
                <a:solidFill>
                  <a:schemeClr val="bg1"/>
                </a:solidFill>
              </a:rPr>
              <a:t>11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991DAE4-6D59-4D46-83C7-04BFAC321C2A}"/>
              </a:ext>
            </a:extLst>
          </p:cNvPr>
          <p:cNvSpPr txBox="1"/>
          <p:nvPr/>
        </p:nvSpPr>
        <p:spPr>
          <a:xfrm>
            <a:off x="252000" y="1305581"/>
            <a:ext cx="8640000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000" b="1">
                <a:ea typeface="Calibri"/>
                <a:cs typeface="Calibri"/>
              </a:rPr>
              <a:t>Summary Assignment 2:</a:t>
            </a:r>
          </a:p>
          <a:p>
            <a:endParaRPr lang="en-GB" sz="1600" b="1">
              <a:ea typeface="Calibri"/>
              <a:cs typeface="Calibri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arenR"/>
            </a:pPr>
            <a:r>
              <a:rPr lang="en-US" sz="2000" b="1">
                <a:ea typeface="Calibri"/>
                <a:cs typeface="Calibri"/>
              </a:rPr>
              <a:t>Structure of the project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arenR"/>
            </a:pPr>
            <a:r>
              <a:rPr lang="en-US" sz="2000" b="1">
                <a:ea typeface="Calibri"/>
                <a:cs typeface="Calibri"/>
              </a:rPr>
              <a:t>Navigation logic (using tree data structure)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arenR"/>
            </a:pPr>
            <a:r>
              <a:rPr lang="en-US" sz="2000" b="1">
                <a:ea typeface="Calibri"/>
                <a:cs typeface="Calibri"/>
              </a:rPr>
              <a:t>Objects Detection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arenR"/>
            </a:pPr>
            <a:r>
              <a:rPr lang="en-US" sz="2000" b="1">
                <a:ea typeface="Calibri"/>
                <a:cs typeface="Calibri"/>
              </a:rPr>
              <a:t>Objects Manipulation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arenR"/>
            </a:pPr>
            <a:r>
              <a:rPr lang="en-US" sz="2000" b="1">
                <a:ea typeface="Calibri"/>
                <a:cs typeface="Calibri"/>
              </a:rPr>
              <a:t>Extra points part</a:t>
            </a:r>
          </a:p>
          <a:p>
            <a:pPr marL="800100" lvl="1" indent="-342900">
              <a:buFont typeface="+mj-lt"/>
              <a:buAutoNum type="arabicParenR"/>
            </a:pPr>
            <a:endParaRPr lang="en-US" sz="1600">
              <a:ea typeface="Calibri"/>
              <a:cs typeface="Calibri"/>
            </a:endParaRPr>
          </a:p>
        </p:txBody>
      </p:sp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5B159207-A8BC-09AD-B58A-DA7BB958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418" y="6520898"/>
            <a:ext cx="3896559" cy="318846"/>
          </a:xfrm>
        </p:spPr>
        <p:txBody>
          <a:bodyPr/>
          <a:lstStyle/>
          <a:p>
            <a:pPr algn="l"/>
            <a:r>
              <a:rPr lang="en-US" b="1">
                <a:solidFill>
                  <a:schemeClr val="bg1"/>
                </a:solidFill>
                <a:ea typeface="Calibri"/>
                <a:cs typeface="Calibri"/>
              </a:rPr>
              <a:t>Presentation Intelligent Robotics – Group 24</a:t>
            </a:r>
          </a:p>
        </p:txBody>
      </p:sp>
    </p:spTree>
    <p:extLst>
      <p:ext uri="{BB962C8B-B14F-4D97-AF65-F5344CB8AC3E}">
        <p14:creationId xmlns:p14="http://schemas.microsoft.com/office/powerpoint/2010/main" val="3194034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2077E587-DE75-7824-2126-23DEF8BE032E}"/>
              </a:ext>
            </a:extLst>
          </p:cNvPr>
          <p:cNvSpPr/>
          <p:nvPr/>
        </p:nvSpPr>
        <p:spPr>
          <a:xfrm>
            <a:off x="0" y="6507552"/>
            <a:ext cx="9144000" cy="360000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>
              <a:solidFill>
                <a:srgbClr val="A50021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BA57D2D-3F27-679D-A337-0338AE34272D}"/>
              </a:ext>
            </a:extLst>
          </p:cNvPr>
          <p:cNvSpPr/>
          <p:nvPr/>
        </p:nvSpPr>
        <p:spPr>
          <a:xfrm>
            <a:off x="0" y="0"/>
            <a:ext cx="9144000" cy="1008000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50000"/>
              </a:lnSpc>
            </a:pPr>
            <a:r>
              <a:rPr lang="it-IT" sz="3200">
                <a:solidFill>
                  <a:schemeClr val="bg1"/>
                </a:solidFill>
              </a:rPr>
              <a:t> </a:t>
            </a:r>
            <a:r>
              <a:rPr lang="en-US" sz="3200">
                <a:solidFill>
                  <a:schemeClr val="bg1"/>
                </a:solidFill>
              </a:rPr>
              <a:t>Structure of the project</a:t>
            </a:r>
          </a:p>
        </p:txBody>
      </p: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E7576534-A574-F3EA-68B7-38F63A4993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r="13616"/>
          <a:stretch/>
        </p:blipFill>
        <p:spPr>
          <a:xfrm>
            <a:off x="7756668" y="81093"/>
            <a:ext cx="1223210" cy="845814"/>
          </a:xfrm>
          <a:prstGeom prst="rect">
            <a:avLst/>
          </a:prstGeom>
          <a:noFill/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C8CBC67B-0311-BF4C-55E4-D8250F4EC9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19413" b="5808"/>
          <a:stretch/>
        </p:blipFill>
        <p:spPr>
          <a:xfrm>
            <a:off x="164122" y="38280"/>
            <a:ext cx="1966755" cy="935984"/>
          </a:xfrm>
          <a:prstGeom prst="rect">
            <a:avLst/>
          </a:prstGeom>
        </p:spPr>
      </p:pic>
      <p:sp>
        <p:nvSpPr>
          <p:cNvPr id="26" name="Segnaposto data 25">
            <a:extLst>
              <a:ext uri="{FF2B5EF4-FFF2-40B4-BE49-F238E27FC236}">
                <a16:creationId xmlns:a16="http://schemas.microsoft.com/office/drawing/2014/main" id="{644BBADE-09DD-2C16-D74F-C9274552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93845" y="6504989"/>
            <a:ext cx="956310" cy="365125"/>
          </a:xfrm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09/02/2024</a:t>
            </a:r>
            <a:endParaRPr lang="it-IT">
              <a:solidFill>
                <a:schemeClr val="bg1"/>
              </a:solidFill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DDC249C9-C222-DEFC-5E9B-CCFE34E8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728" y="6497758"/>
            <a:ext cx="671272" cy="365125"/>
          </a:xfrm>
        </p:spPr>
        <p:txBody>
          <a:bodyPr/>
          <a:lstStyle/>
          <a:p>
            <a:pPr algn="ctr"/>
            <a:fld id="{575FB477-DA81-4052-A85F-2EAF3BDBA594}" type="slidenum">
              <a:rPr lang="it-IT" dirty="0">
                <a:solidFill>
                  <a:schemeClr val="bg1"/>
                </a:solidFill>
              </a:rPr>
              <a:t>12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991DAE4-6D59-4D46-83C7-04BFAC321C2A}"/>
              </a:ext>
            </a:extLst>
          </p:cNvPr>
          <p:cNvSpPr txBox="1"/>
          <p:nvPr/>
        </p:nvSpPr>
        <p:spPr>
          <a:xfrm>
            <a:off x="252000" y="1305581"/>
            <a:ext cx="8640000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000" b="1">
                <a:ea typeface="Calibri"/>
                <a:cs typeface="Calibri"/>
              </a:rPr>
              <a:t>Conceptual UML diagram:</a:t>
            </a:r>
          </a:p>
          <a:p>
            <a:endParaRPr lang="en-US" sz="1600">
              <a:ea typeface="Calibri"/>
              <a:cs typeface="Calibri"/>
            </a:endParaRPr>
          </a:p>
          <a:p>
            <a:pPr marL="800100" lvl="1" indent="-342900">
              <a:buFont typeface="+mj-lt"/>
              <a:buAutoNum type="arabicParenR"/>
            </a:pPr>
            <a:endParaRPr lang="en-US" sz="1600">
              <a:ea typeface="Calibri"/>
              <a:cs typeface="Calibri"/>
            </a:endParaRPr>
          </a:p>
        </p:txBody>
      </p:sp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5B159207-A8BC-09AD-B58A-DA7BB958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418" y="6520898"/>
            <a:ext cx="3896559" cy="318846"/>
          </a:xfrm>
        </p:spPr>
        <p:txBody>
          <a:bodyPr/>
          <a:lstStyle/>
          <a:p>
            <a:pPr algn="l"/>
            <a:r>
              <a:rPr lang="en-US" b="1">
                <a:solidFill>
                  <a:schemeClr val="bg1"/>
                </a:solidFill>
                <a:ea typeface="Calibri"/>
                <a:cs typeface="Calibri"/>
              </a:rPr>
              <a:t>Presentation Intelligent Robotics – Group 24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F59C608-2668-86CB-2B7F-6A15C394EE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108" y="1905990"/>
            <a:ext cx="7717783" cy="419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12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2077E587-DE75-7824-2126-23DEF8BE032E}"/>
              </a:ext>
            </a:extLst>
          </p:cNvPr>
          <p:cNvSpPr/>
          <p:nvPr/>
        </p:nvSpPr>
        <p:spPr>
          <a:xfrm>
            <a:off x="0" y="6507552"/>
            <a:ext cx="9144000" cy="360000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>
              <a:solidFill>
                <a:srgbClr val="A50021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BA57D2D-3F27-679D-A337-0338AE34272D}"/>
              </a:ext>
            </a:extLst>
          </p:cNvPr>
          <p:cNvSpPr/>
          <p:nvPr/>
        </p:nvSpPr>
        <p:spPr>
          <a:xfrm>
            <a:off x="0" y="0"/>
            <a:ext cx="9144000" cy="1008000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50000"/>
              </a:lnSpc>
            </a:pPr>
            <a:r>
              <a:rPr lang="it-IT" sz="3200">
                <a:solidFill>
                  <a:schemeClr val="bg1"/>
                </a:solidFill>
              </a:rPr>
              <a:t>  </a:t>
            </a:r>
            <a:r>
              <a:rPr lang="en-US" sz="3200">
                <a:solidFill>
                  <a:schemeClr val="bg1"/>
                </a:solidFill>
              </a:rPr>
              <a:t>Structure of the project</a:t>
            </a:r>
          </a:p>
        </p:txBody>
      </p: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E7576534-A574-F3EA-68B7-38F63A4993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r="13616"/>
          <a:stretch/>
        </p:blipFill>
        <p:spPr>
          <a:xfrm>
            <a:off x="7756668" y="81093"/>
            <a:ext cx="1223210" cy="845814"/>
          </a:xfrm>
          <a:prstGeom prst="rect">
            <a:avLst/>
          </a:prstGeom>
          <a:noFill/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C8CBC67B-0311-BF4C-55E4-D8250F4EC9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19413" b="5808"/>
          <a:stretch/>
        </p:blipFill>
        <p:spPr>
          <a:xfrm>
            <a:off x="164122" y="38280"/>
            <a:ext cx="1966755" cy="935984"/>
          </a:xfrm>
          <a:prstGeom prst="rect">
            <a:avLst/>
          </a:prstGeom>
        </p:spPr>
      </p:pic>
      <p:sp>
        <p:nvSpPr>
          <p:cNvPr id="26" name="Segnaposto data 25">
            <a:extLst>
              <a:ext uri="{FF2B5EF4-FFF2-40B4-BE49-F238E27FC236}">
                <a16:creationId xmlns:a16="http://schemas.microsoft.com/office/drawing/2014/main" id="{644BBADE-09DD-2C16-D74F-C9274552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93845" y="6504989"/>
            <a:ext cx="956310" cy="365125"/>
          </a:xfrm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09/02/2024</a:t>
            </a:r>
            <a:endParaRPr lang="it-IT">
              <a:solidFill>
                <a:schemeClr val="bg1"/>
              </a:solidFill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DDC249C9-C222-DEFC-5E9B-CCFE34E8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728" y="6497758"/>
            <a:ext cx="671272" cy="365125"/>
          </a:xfrm>
        </p:spPr>
        <p:txBody>
          <a:bodyPr/>
          <a:lstStyle/>
          <a:p>
            <a:pPr algn="ctr"/>
            <a:fld id="{25A0294F-591C-4807-A5E0-4ADD96A0A3AA}" type="slidenum">
              <a:rPr lang="it-IT" smtClean="0">
                <a:solidFill>
                  <a:schemeClr val="bg1"/>
                </a:solidFill>
              </a:rPr>
              <a:t>13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991DAE4-6D59-4D46-83C7-04BFAC321C2A}"/>
              </a:ext>
            </a:extLst>
          </p:cNvPr>
          <p:cNvSpPr txBox="1"/>
          <p:nvPr/>
        </p:nvSpPr>
        <p:spPr>
          <a:xfrm>
            <a:off x="252000" y="1305581"/>
            <a:ext cx="8640000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000" b="1">
                <a:ea typeface="Calibri"/>
                <a:cs typeface="Calibri"/>
              </a:rPr>
              <a:t>Conceptual UML diagram ➔ Nodes: </a:t>
            </a:r>
            <a:r>
              <a:rPr lang="en-GB" sz="2000">
                <a:ea typeface="Calibri"/>
                <a:cs typeface="Calibri"/>
              </a:rPr>
              <a:t>Definition, communication and motivations</a:t>
            </a:r>
          </a:p>
          <a:p>
            <a:endParaRPr lang="en-US" sz="1600">
              <a:ea typeface="Calibri"/>
              <a:cs typeface="Calibri"/>
            </a:endParaRPr>
          </a:p>
          <a:p>
            <a:pPr marL="800100" lvl="1" indent="-342900">
              <a:buFont typeface="+mj-lt"/>
              <a:buAutoNum type="arabicParenR"/>
            </a:pPr>
            <a:endParaRPr lang="en-US" sz="1600">
              <a:ea typeface="Calibri"/>
              <a:cs typeface="Calibri"/>
            </a:endParaRPr>
          </a:p>
        </p:txBody>
      </p:sp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5B159207-A8BC-09AD-B58A-DA7BB958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418" y="6520898"/>
            <a:ext cx="3896559" cy="318846"/>
          </a:xfrm>
        </p:spPr>
        <p:txBody>
          <a:bodyPr/>
          <a:lstStyle/>
          <a:p>
            <a:pPr algn="l"/>
            <a:r>
              <a:rPr lang="en-US" b="1">
                <a:solidFill>
                  <a:schemeClr val="bg1"/>
                </a:solidFill>
                <a:ea typeface="Calibri"/>
                <a:cs typeface="Calibri"/>
              </a:rPr>
              <a:t>Presentation Intelligent Robotics – Group 24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F59C608-2668-86CB-2B7F-6A15C394EE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108" y="1905990"/>
            <a:ext cx="7717783" cy="4194448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02A1A4B2-8294-E683-32BF-8FCC13A1F10A}"/>
              </a:ext>
            </a:extLst>
          </p:cNvPr>
          <p:cNvSpPr/>
          <p:nvPr/>
        </p:nvSpPr>
        <p:spPr>
          <a:xfrm>
            <a:off x="4200648" y="3097975"/>
            <a:ext cx="700644" cy="385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D083D9A-C0AE-1ED5-F039-35E1714FEE31}"/>
              </a:ext>
            </a:extLst>
          </p:cNvPr>
          <p:cNvSpPr/>
          <p:nvPr/>
        </p:nvSpPr>
        <p:spPr>
          <a:xfrm>
            <a:off x="2914320" y="4020347"/>
            <a:ext cx="700644" cy="385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98DDC016-4648-8C57-B444-BF312151800E}"/>
              </a:ext>
            </a:extLst>
          </p:cNvPr>
          <p:cNvSpPr/>
          <p:nvPr/>
        </p:nvSpPr>
        <p:spPr>
          <a:xfrm>
            <a:off x="4200648" y="3604161"/>
            <a:ext cx="700644" cy="385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BB9C830-7674-EF1B-0FB0-4FEF993CDFC7}"/>
              </a:ext>
            </a:extLst>
          </p:cNvPr>
          <p:cNvSpPr/>
          <p:nvPr/>
        </p:nvSpPr>
        <p:spPr>
          <a:xfrm>
            <a:off x="4200648" y="4525818"/>
            <a:ext cx="700644" cy="385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19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2077E587-DE75-7824-2126-23DEF8BE032E}"/>
              </a:ext>
            </a:extLst>
          </p:cNvPr>
          <p:cNvSpPr/>
          <p:nvPr/>
        </p:nvSpPr>
        <p:spPr>
          <a:xfrm>
            <a:off x="0" y="6507552"/>
            <a:ext cx="9144000" cy="360000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>
              <a:solidFill>
                <a:srgbClr val="A50021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BA57D2D-3F27-679D-A337-0338AE34272D}"/>
              </a:ext>
            </a:extLst>
          </p:cNvPr>
          <p:cNvSpPr/>
          <p:nvPr/>
        </p:nvSpPr>
        <p:spPr>
          <a:xfrm>
            <a:off x="0" y="0"/>
            <a:ext cx="9144000" cy="1008000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50000"/>
              </a:lnSpc>
            </a:pPr>
            <a:r>
              <a:rPr lang="it-IT" sz="3200">
                <a:solidFill>
                  <a:schemeClr val="bg1"/>
                </a:solidFill>
              </a:rPr>
              <a:t>  </a:t>
            </a:r>
            <a:r>
              <a:rPr lang="en-US" sz="3200">
                <a:solidFill>
                  <a:schemeClr val="bg1"/>
                </a:solidFill>
              </a:rPr>
              <a:t>Structure of the project</a:t>
            </a:r>
          </a:p>
        </p:txBody>
      </p: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E7576534-A574-F3EA-68B7-38F63A4993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r="13616"/>
          <a:stretch/>
        </p:blipFill>
        <p:spPr>
          <a:xfrm>
            <a:off x="7756668" y="81093"/>
            <a:ext cx="1223210" cy="845814"/>
          </a:xfrm>
          <a:prstGeom prst="rect">
            <a:avLst/>
          </a:prstGeom>
          <a:noFill/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C8CBC67B-0311-BF4C-55E4-D8250F4EC9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19413" b="5808"/>
          <a:stretch/>
        </p:blipFill>
        <p:spPr>
          <a:xfrm>
            <a:off x="164122" y="38280"/>
            <a:ext cx="1966755" cy="935984"/>
          </a:xfrm>
          <a:prstGeom prst="rect">
            <a:avLst/>
          </a:prstGeom>
        </p:spPr>
      </p:pic>
      <p:sp>
        <p:nvSpPr>
          <p:cNvPr id="26" name="Segnaposto data 25">
            <a:extLst>
              <a:ext uri="{FF2B5EF4-FFF2-40B4-BE49-F238E27FC236}">
                <a16:creationId xmlns:a16="http://schemas.microsoft.com/office/drawing/2014/main" id="{644BBADE-09DD-2C16-D74F-C9274552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93845" y="6504989"/>
            <a:ext cx="956310" cy="365125"/>
          </a:xfrm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09/02/2024</a:t>
            </a:r>
            <a:endParaRPr lang="it-IT">
              <a:solidFill>
                <a:schemeClr val="bg1"/>
              </a:solidFill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DDC249C9-C222-DEFC-5E9B-CCFE34E8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728" y="6497758"/>
            <a:ext cx="671272" cy="365125"/>
          </a:xfrm>
        </p:spPr>
        <p:txBody>
          <a:bodyPr/>
          <a:lstStyle/>
          <a:p>
            <a:pPr algn="ctr"/>
            <a:fld id="{C4468D37-C890-48A8-8498-0CDEEA8A419B}" type="slidenum">
              <a:rPr lang="it-IT" smtClean="0">
                <a:solidFill>
                  <a:schemeClr val="bg1"/>
                </a:solidFill>
              </a:rPr>
              <a:t>14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991DAE4-6D59-4D46-83C7-04BFAC321C2A}"/>
              </a:ext>
            </a:extLst>
          </p:cNvPr>
          <p:cNvSpPr txBox="1"/>
          <p:nvPr/>
        </p:nvSpPr>
        <p:spPr>
          <a:xfrm>
            <a:off x="252000" y="1305581"/>
            <a:ext cx="86400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000" b="1">
                <a:ea typeface="Calibri"/>
                <a:cs typeface="Calibri"/>
              </a:rPr>
              <a:t>Conceptual UML diagram ➔ Nodes: </a:t>
            </a:r>
            <a:r>
              <a:rPr lang="en-GB" sz="2000">
                <a:ea typeface="Calibri"/>
                <a:cs typeface="Calibri"/>
              </a:rPr>
              <a:t>Operations within each node (decoupling)</a:t>
            </a:r>
            <a:endParaRPr lang="en-US" sz="1600">
              <a:ea typeface="Calibri"/>
              <a:cs typeface="Calibri"/>
            </a:endParaRPr>
          </a:p>
          <a:p>
            <a:pPr marL="800100" lvl="1" indent="-342900">
              <a:buFont typeface="+mj-lt"/>
              <a:buAutoNum type="arabicParenR"/>
            </a:pPr>
            <a:endParaRPr lang="en-US" sz="1600">
              <a:ea typeface="Calibri"/>
              <a:cs typeface="Calibri"/>
            </a:endParaRPr>
          </a:p>
        </p:txBody>
      </p:sp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5B159207-A8BC-09AD-B58A-DA7BB958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418" y="6520898"/>
            <a:ext cx="3896559" cy="318846"/>
          </a:xfrm>
        </p:spPr>
        <p:txBody>
          <a:bodyPr/>
          <a:lstStyle/>
          <a:p>
            <a:pPr algn="l"/>
            <a:r>
              <a:rPr lang="en-US" b="1">
                <a:solidFill>
                  <a:schemeClr val="bg1"/>
                </a:solidFill>
                <a:ea typeface="Calibri"/>
                <a:cs typeface="Calibri"/>
              </a:rPr>
              <a:t>Presentation Intelligent Robotics – Group 24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F59C608-2668-86CB-2B7F-6A15C394EE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108" y="1905990"/>
            <a:ext cx="7717783" cy="4194448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02A1A4B2-8294-E683-32BF-8FCC13A1F10A}"/>
              </a:ext>
            </a:extLst>
          </p:cNvPr>
          <p:cNvSpPr/>
          <p:nvPr/>
        </p:nvSpPr>
        <p:spPr>
          <a:xfrm>
            <a:off x="5115048" y="3604161"/>
            <a:ext cx="700644" cy="385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D083D9A-C0AE-1ED5-F039-35E1714FEE31}"/>
              </a:ext>
            </a:extLst>
          </p:cNvPr>
          <p:cNvSpPr/>
          <p:nvPr/>
        </p:nvSpPr>
        <p:spPr>
          <a:xfrm>
            <a:off x="5115048" y="4011275"/>
            <a:ext cx="700644" cy="385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BE2FE7F-D22B-487F-302B-A9B2EA43931A}"/>
              </a:ext>
            </a:extLst>
          </p:cNvPr>
          <p:cNvSpPr/>
          <p:nvPr/>
        </p:nvSpPr>
        <p:spPr>
          <a:xfrm>
            <a:off x="5128654" y="4524264"/>
            <a:ext cx="783649" cy="385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72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Immagine che contiene schermata, diagramma&#10;&#10;Descrizione generata automaticamente">
            <a:extLst>
              <a:ext uri="{FF2B5EF4-FFF2-40B4-BE49-F238E27FC236}">
                <a16:creationId xmlns:a16="http://schemas.microsoft.com/office/drawing/2014/main" id="{636ADB86-EF73-A4ED-FA67-5FA02F5E5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89" y="2720717"/>
            <a:ext cx="3814674" cy="2440269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2077E587-DE75-7824-2126-23DEF8BE032E}"/>
              </a:ext>
            </a:extLst>
          </p:cNvPr>
          <p:cNvSpPr/>
          <p:nvPr/>
        </p:nvSpPr>
        <p:spPr>
          <a:xfrm>
            <a:off x="0" y="6507552"/>
            <a:ext cx="9144000" cy="360000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>
              <a:solidFill>
                <a:srgbClr val="A50021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BA57D2D-3F27-679D-A337-0338AE34272D}"/>
              </a:ext>
            </a:extLst>
          </p:cNvPr>
          <p:cNvSpPr/>
          <p:nvPr/>
        </p:nvSpPr>
        <p:spPr>
          <a:xfrm>
            <a:off x="0" y="0"/>
            <a:ext cx="9144000" cy="1008000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50000"/>
              </a:lnSpc>
            </a:pPr>
            <a:r>
              <a:rPr lang="it-IT" sz="3200">
                <a:solidFill>
                  <a:schemeClr val="bg1"/>
                </a:solidFill>
              </a:rPr>
              <a:t>  </a:t>
            </a:r>
            <a:r>
              <a:rPr lang="en-US" sz="3200">
                <a:solidFill>
                  <a:schemeClr val="bg1"/>
                </a:solidFill>
              </a:rPr>
              <a:t>Navigation logic (using Tree)</a:t>
            </a:r>
          </a:p>
        </p:txBody>
      </p: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E7576534-A574-F3EA-68B7-38F63A4993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lum bright="70000" contrast="-70000"/>
          </a:blip>
          <a:srcRect r="13616"/>
          <a:stretch/>
        </p:blipFill>
        <p:spPr>
          <a:xfrm>
            <a:off x="7756668" y="81093"/>
            <a:ext cx="1223210" cy="845814"/>
          </a:xfrm>
          <a:prstGeom prst="rect">
            <a:avLst/>
          </a:prstGeom>
          <a:noFill/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C8CBC67B-0311-BF4C-55E4-D8250F4EC9C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19413" b="5808"/>
          <a:stretch/>
        </p:blipFill>
        <p:spPr>
          <a:xfrm>
            <a:off x="164122" y="38280"/>
            <a:ext cx="1966755" cy="935984"/>
          </a:xfrm>
          <a:prstGeom prst="rect">
            <a:avLst/>
          </a:prstGeom>
        </p:spPr>
      </p:pic>
      <p:sp>
        <p:nvSpPr>
          <p:cNvPr id="26" name="Segnaposto data 25">
            <a:extLst>
              <a:ext uri="{FF2B5EF4-FFF2-40B4-BE49-F238E27FC236}">
                <a16:creationId xmlns:a16="http://schemas.microsoft.com/office/drawing/2014/main" id="{644BBADE-09DD-2C16-D74F-C9274552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93845" y="6504989"/>
            <a:ext cx="956310" cy="365125"/>
          </a:xfrm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09/02/2024</a:t>
            </a:r>
            <a:endParaRPr lang="it-IT">
              <a:solidFill>
                <a:schemeClr val="bg1"/>
              </a:solidFill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DDC249C9-C222-DEFC-5E9B-CCFE34E8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728" y="6497758"/>
            <a:ext cx="671272" cy="365125"/>
          </a:xfrm>
        </p:spPr>
        <p:txBody>
          <a:bodyPr/>
          <a:lstStyle/>
          <a:p>
            <a:pPr algn="ctr"/>
            <a:fld id="{75DCD03E-A694-4986-9EE9-2BAA13F0D839}" type="slidenum">
              <a:rPr lang="it-IT" dirty="0">
                <a:solidFill>
                  <a:schemeClr val="bg1"/>
                </a:solidFill>
              </a:rPr>
              <a:t>15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991DAE4-6D59-4D46-83C7-04BFAC321C2A}"/>
              </a:ext>
            </a:extLst>
          </p:cNvPr>
          <p:cNvSpPr txBox="1"/>
          <p:nvPr/>
        </p:nvSpPr>
        <p:spPr>
          <a:xfrm>
            <a:off x="252000" y="1305581"/>
            <a:ext cx="86400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000" b="1">
                <a:ea typeface="Calibri"/>
                <a:cs typeface="Calibri"/>
              </a:rPr>
              <a:t>Navigation logic using tree data structure:</a:t>
            </a:r>
          </a:p>
          <a:p>
            <a:endParaRPr lang="en-US" sz="1600">
              <a:ea typeface="Calibri"/>
              <a:cs typeface="Calibri"/>
            </a:endParaRPr>
          </a:p>
        </p:txBody>
      </p:sp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5B159207-A8BC-09AD-B58A-DA7BB958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418" y="6520898"/>
            <a:ext cx="3896559" cy="318846"/>
          </a:xfrm>
        </p:spPr>
        <p:txBody>
          <a:bodyPr/>
          <a:lstStyle/>
          <a:p>
            <a:pPr algn="l"/>
            <a:r>
              <a:rPr lang="en-US" b="1">
                <a:solidFill>
                  <a:schemeClr val="bg1"/>
                </a:solidFill>
                <a:ea typeface="Calibri"/>
                <a:cs typeface="Calibri"/>
              </a:rPr>
              <a:t>Presentation Intelligent Robotics – Group 24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EB24F9D-0F30-C4FF-85C0-1FBB922537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7515" y="2249493"/>
            <a:ext cx="2490758" cy="338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82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schermata, diagramma&#10;&#10;Descrizione generata automaticamente">
            <a:extLst>
              <a:ext uri="{FF2B5EF4-FFF2-40B4-BE49-F238E27FC236}">
                <a16:creationId xmlns:a16="http://schemas.microsoft.com/office/drawing/2014/main" id="{DFBEE0FE-58DE-2F03-72BD-994E59FC9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89" y="2720717"/>
            <a:ext cx="3814674" cy="2440269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2077E587-DE75-7824-2126-23DEF8BE032E}"/>
              </a:ext>
            </a:extLst>
          </p:cNvPr>
          <p:cNvSpPr/>
          <p:nvPr/>
        </p:nvSpPr>
        <p:spPr>
          <a:xfrm>
            <a:off x="0" y="6507552"/>
            <a:ext cx="9144000" cy="360000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>
              <a:solidFill>
                <a:srgbClr val="A50021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BA57D2D-3F27-679D-A337-0338AE34272D}"/>
              </a:ext>
            </a:extLst>
          </p:cNvPr>
          <p:cNvSpPr/>
          <p:nvPr/>
        </p:nvSpPr>
        <p:spPr>
          <a:xfrm>
            <a:off x="0" y="0"/>
            <a:ext cx="9144000" cy="1008000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50000"/>
              </a:lnSpc>
            </a:pPr>
            <a:r>
              <a:rPr lang="it-IT" sz="3200">
                <a:solidFill>
                  <a:schemeClr val="bg1"/>
                </a:solidFill>
              </a:rPr>
              <a:t>  </a:t>
            </a:r>
            <a:r>
              <a:rPr lang="en-US" sz="3200">
                <a:solidFill>
                  <a:schemeClr val="bg1"/>
                </a:solidFill>
              </a:rPr>
              <a:t>Navigation logic (using Tree)</a:t>
            </a:r>
          </a:p>
        </p:txBody>
      </p: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E7576534-A574-F3EA-68B7-38F63A4993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lum bright="70000" contrast="-70000"/>
          </a:blip>
          <a:srcRect r="13616"/>
          <a:stretch/>
        </p:blipFill>
        <p:spPr>
          <a:xfrm>
            <a:off x="7756668" y="81093"/>
            <a:ext cx="1223210" cy="845814"/>
          </a:xfrm>
          <a:prstGeom prst="rect">
            <a:avLst/>
          </a:prstGeom>
          <a:noFill/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C8CBC67B-0311-BF4C-55E4-D8250F4EC9C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19413" b="5808"/>
          <a:stretch/>
        </p:blipFill>
        <p:spPr>
          <a:xfrm>
            <a:off x="164122" y="38280"/>
            <a:ext cx="1966755" cy="935984"/>
          </a:xfrm>
          <a:prstGeom prst="rect">
            <a:avLst/>
          </a:prstGeom>
        </p:spPr>
      </p:pic>
      <p:sp>
        <p:nvSpPr>
          <p:cNvPr id="26" name="Segnaposto data 25">
            <a:extLst>
              <a:ext uri="{FF2B5EF4-FFF2-40B4-BE49-F238E27FC236}">
                <a16:creationId xmlns:a16="http://schemas.microsoft.com/office/drawing/2014/main" id="{644BBADE-09DD-2C16-D74F-C9274552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93845" y="6504989"/>
            <a:ext cx="956310" cy="365125"/>
          </a:xfrm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09/02/2024</a:t>
            </a:r>
            <a:endParaRPr lang="it-IT">
              <a:solidFill>
                <a:schemeClr val="bg1"/>
              </a:solidFill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DDC249C9-C222-DEFC-5E9B-CCFE34E8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728" y="6497758"/>
            <a:ext cx="671272" cy="365125"/>
          </a:xfrm>
        </p:spPr>
        <p:txBody>
          <a:bodyPr/>
          <a:lstStyle/>
          <a:p>
            <a:pPr algn="ctr"/>
            <a:fld id="{F3513152-2BD0-41FD-8B86-E2A2CF6C720F}" type="slidenum">
              <a:rPr lang="it-IT" dirty="0">
                <a:solidFill>
                  <a:schemeClr val="bg1"/>
                </a:solidFill>
              </a:rPr>
              <a:t>16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991DAE4-6D59-4D46-83C7-04BFAC321C2A}"/>
              </a:ext>
            </a:extLst>
          </p:cNvPr>
          <p:cNvSpPr txBox="1"/>
          <p:nvPr/>
        </p:nvSpPr>
        <p:spPr>
          <a:xfrm>
            <a:off x="252000" y="1305581"/>
            <a:ext cx="8640000" cy="8771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000" b="1" dirty="0">
                <a:ea typeface="Calibri"/>
                <a:cs typeface="Calibri"/>
              </a:rPr>
              <a:t>Navigation logic using tree data structure ➔ Tree build: </a:t>
            </a:r>
            <a:r>
              <a:rPr lang="en-GB" sz="2000" dirty="0">
                <a:ea typeface="Calibri"/>
                <a:cs typeface="Calibri"/>
              </a:rPr>
              <a:t>Subtrees generation </a:t>
            </a:r>
            <a:r>
              <a:rPr lang="en-GB" sz="1500" dirty="0">
                <a:ea typeface="Calibri"/>
                <a:cs typeface="Calibri"/>
              </a:rPr>
              <a:t>(knowing the order of the objects to pick up, from Human Node service server)</a:t>
            </a:r>
          </a:p>
          <a:p>
            <a:endParaRPr lang="en-US" sz="1600" dirty="0">
              <a:ea typeface="Calibri"/>
              <a:cs typeface="Calibri"/>
            </a:endParaRPr>
          </a:p>
        </p:txBody>
      </p:sp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5B159207-A8BC-09AD-B58A-DA7BB958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418" y="6520898"/>
            <a:ext cx="3896559" cy="318846"/>
          </a:xfrm>
        </p:spPr>
        <p:txBody>
          <a:bodyPr/>
          <a:lstStyle/>
          <a:p>
            <a:pPr algn="l"/>
            <a:r>
              <a:rPr lang="en-US" b="1">
                <a:solidFill>
                  <a:schemeClr val="bg1"/>
                </a:solidFill>
                <a:ea typeface="Calibri"/>
                <a:cs typeface="Calibri"/>
              </a:rPr>
              <a:t>Presentation Intelligent Robotics – Group 24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EB24F9D-0F30-C4FF-85C0-1FBB922537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7515" y="2249493"/>
            <a:ext cx="2490758" cy="3382719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A57CD11A-5A91-B001-4151-45D7B03EFD12}"/>
              </a:ext>
            </a:extLst>
          </p:cNvPr>
          <p:cNvSpPr/>
          <p:nvPr/>
        </p:nvSpPr>
        <p:spPr>
          <a:xfrm>
            <a:off x="5817423" y="3063834"/>
            <a:ext cx="820883" cy="26244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42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Immagine che contiene schermata, diagramma&#10;&#10;Descrizione generata automaticamente">
            <a:extLst>
              <a:ext uri="{FF2B5EF4-FFF2-40B4-BE49-F238E27FC236}">
                <a16:creationId xmlns:a16="http://schemas.microsoft.com/office/drawing/2014/main" id="{7D563130-D186-E896-ED20-B8CB3DB49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89" y="2720717"/>
            <a:ext cx="3814674" cy="2440269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2077E587-DE75-7824-2126-23DEF8BE032E}"/>
              </a:ext>
            </a:extLst>
          </p:cNvPr>
          <p:cNvSpPr/>
          <p:nvPr/>
        </p:nvSpPr>
        <p:spPr>
          <a:xfrm>
            <a:off x="0" y="6507552"/>
            <a:ext cx="9144000" cy="360000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>
              <a:solidFill>
                <a:srgbClr val="A50021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BA57D2D-3F27-679D-A337-0338AE34272D}"/>
              </a:ext>
            </a:extLst>
          </p:cNvPr>
          <p:cNvSpPr/>
          <p:nvPr/>
        </p:nvSpPr>
        <p:spPr>
          <a:xfrm>
            <a:off x="0" y="0"/>
            <a:ext cx="9144000" cy="1008000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50000"/>
              </a:lnSpc>
            </a:pPr>
            <a:r>
              <a:rPr lang="it-IT" sz="3200">
                <a:solidFill>
                  <a:schemeClr val="bg1"/>
                </a:solidFill>
              </a:rPr>
              <a:t>  </a:t>
            </a:r>
            <a:r>
              <a:rPr lang="en-US" sz="3200">
                <a:solidFill>
                  <a:schemeClr val="bg1"/>
                </a:solidFill>
              </a:rPr>
              <a:t>Navigation logic (using Tree)</a:t>
            </a:r>
          </a:p>
        </p:txBody>
      </p: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E7576534-A574-F3EA-68B7-38F63A4993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lum bright="70000" contrast="-70000"/>
          </a:blip>
          <a:srcRect r="13616"/>
          <a:stretch/>
        </p:blipFill>
        <p:spPr>
          <a:xfrm>
            <a:off x="7756668" y="81093"/>
            <a:ext cx="1223210" cy="845814"/>
          </a:xfrm>
          <a:prstGeom prst="rect">
            <a:avLst/>
          </a:prstGeom>
          <a:noFill/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C8CBC67B-0311-BF4C-55E4-D8250F4EC9C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19413" b="5808"/>
          <a:stretch/>
        </p:blipFill>
        <p:spPr>
          <a:xfrm>
            <a:off x="164122" y="38280"/>
            <a:ext cx="1966755" cy="935984"/>
          </a:xfrm>
          <a:prstGeom prst="rect">
            <a:avLst/>
          </a:prstGeom>
        </p:spPr>
      </p:pic>
      <p:sp>
        <p:nvSpPr>
          <p:cNvPr id="26" name="Segnaposto data 25">
            <a:extLst>
              <a:ext uri="{FF2B5EF4-FFF2-40B4-BE49-F238E27FC236}">
                <a16:creationId xmlns:a16="http://schemas.microsoft.com/office/drawing/2014/main" id="{644BBADE-09DD-2C16-D74F-C9274552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93845" y="6504989"/>
            <a:ext cx="956310" cy="365125"/>
          </a:xfrm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09/02/2024</a:t>
            </a:r>
            <a:endParaRPr lang="it-IT">
              <a:solidFill>
                <a:schemeClr val="bg1"/>
              </a:solidFill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DDC249C9-C222-DEFC-5E9B-CCFE34E8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728" y="6497758"/>
            <a:ext cx="671272" cy="365125"/>
          </a:xfrm>
        </p:spPr>
        <p:txBody>
          <a:bodyPr/>
          <a:lstStyle/>
          <a:p>
            <a:pPr algn="ctr"/>
            <a:fld id="{2044DEE1-BD91-46A6-B54E-FADFB0CE8E4E}" type="slidenum">
              <a:rPr lang="it-IT" dirty="0">
                <a:solidFill>
                  <a:schemeClr val="bg1"/>
                </a:solidFill>
              </a:rPr>
              <a:t>17</a:t>
            </a:fld>
            <a:endParaRPr lang="it-IT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991DAE4-6D59-4D46-83C7-04BFAC321C2A}"/>
                  </a:ext>
                </a:extLst>
              </p:cNvPr>
              <p:cNvSpPr txBox="1"/>
              <p:nvPr/>
            </p:nvSpPr>
            <p:spPr>
              <a:xfrm>
                <a:off x="252000" y="1305581"/>
                <a:ext cx="8640000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n-GB" sz="2000" b="1" dirty="0">
                    <a:ea typeface="Calibri"/>
                    <a:cs typeface="Calibri"/>
                  </a:rPr>
                  <a:t>Navigation logic using tree data structure ➔ Tree build: </a:t>
                </a:r>
                <a:r>
                  <a:rPr lang="en-GB" sz="2000" dirty="0">
                    <a:ea typeface="Calibri"/>
                    <a:cs typeface="Calibri"/>
                  </a:rPr>
                  <a:t>Pick-up and Delivery branches &amp; computation of the angle of the pose in each node as: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smtClean="0">
                        <a:latin typeface="Cambria Math" panose="02040503050406030204" pitchFamily="18" charset="0"/>
                      </a:rPr>
                      <m:t>angle</m:t>
                    </m:r>
                    <m:r>
                      <m:rPr>
                        <m:nor/>
                      </m:rPr>
                      <a:rPr lang="en-US" sz="200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m:rPr>
                        <m:nor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GB" sz="2000" dirty="0">
                    <a:ea typeface="Calibri"/>
                    <a:cs typeface="Calibri"/>
                  </a:rPr>
                  <a:t>for smoother navigation path</a:t>
                </a:r>
                <a:endParaRPr lang="en-US" sz="2000" dirty="0"/>
              </a:p>
              <a:p>
                <a:endParaRPr lang="en-GB" sz="2000" dirty="0">
                  <a:ea typeface="Calibri"/>
                  <a:cs typeface="Calibri"/>
                </a:endParaRPr>
              </a:p>
              <a:p>
                <a:endParaRPr lang="en-US" sz="1600" dirty="0">
                  <a:ea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991DAE4-6D59-4D46-83C7-04BFAC321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305581"/>
                <a:ext cx="8640000" cy="1569660"/>
              </a:xfrm>
              <a:prstGeom prst="rect">
                <a:avLst/>
              </a:prstGeom>
              <a:blipFill>
                <a:blip r:embed="rId8"/>
                <a:stretch>
                  <a:fillRect l="-705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5B159207-A8BC-09AD-B58A-DA7BB958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418" y="6520898"/>
            <a:ext cx="3896559" cy="318846"/>
          </a:xfrm>
        </p:spPr>
        <p:txBody>
          <a:bodyPr/>
          <a:lstStyle/>
          <a:p>
            <a:pPr algn="l"/>
            <a:r>
              <a:rPr lang="en-US" b="1">
                <a:solidFill>
                  <a:schemeClr val="bg1"/>
                </a:solidFill>
                <a:ea typeface="Calibri"/>
                <a:cs typeface="Calibri"/>
              </a:rPr>
              <a:t>Presentation Intelligent Robotics – Group 24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EB24F9D-0F30-C4FF-85C0-1FBB922537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77515" y="2249493"/>
            <a:ext cx="2490758" cy="3382719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ECA7BF2F-8E40-2F8B-6AA9-635FBA7BBBEC}"/>
              </a:ext>
            </a:extLst>
          </p:cNvPr>
          <p:cNvSpPr/>
          <p:nvPr/>
        </p:nvSpPr>
        <p:spPr>
          <a:xfrm>
            <a:off x="6238998" y="3524004"/>
            <a:ext cx="381496" cy="21880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96A1BB2-6BB8-955E-359A-847587047502}"/>
              </a:ext>
            </a:extLst>
          </p:cNvPr>
          <p:cNvSpPr/>
          <p:nvPr/>
        </p:nvSpPr>
        <p:spPr>
          <a:xfrm>
            <a:off x="5803570" y="3524004"/>
            <a:ext cx="381496" cy="36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C859689-4C8C-984D-D5B6-846081E9A75D}"/>
              </a:ext>
            </a:extLst>
          </p:cNvPr>
          <p:cNvSpPr txBox="1"/>
          <p:nvPr/>
        </p:nvSpPr>
        <p:spPr>
          <a:xfrm>
            <a:off x="6519553" y="5595462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95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magine 38" descr="Immagine che contiene schermata, diagramma&#10;&#10;Descrizione generata automaticamente">
            <a:extLst>
              <a:ext uri="{FF2B5EF4-FFF2-40B4-BE49-F238E27FC236}">
                <a16:creationId xmlns:a16="http://schemas.microsoft.com/office/drawing/2014/main" id="{0B16A289-F1A4-A937-F95B-BE3E0C9A4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89" y="2720717"/>
            <a:ext cx="3814674" cy="2440269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2077E587-DE75-7824-2126-23DEF8BE032E}"/>
              </a:ext>
            </a:extLst>
          </p:cNvPr>
          <p:cNvSpPr/>
          <p:nvPr/>
        </p:nvSpPr>
        <p:spPr>
          <a:xfrm>
            <a:off x="0" y="6507552"/>
            <a:ext cx="9144000" cy="360000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>
              <a:solidFill>
                <a:srgbClr val="A50021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BA57D2D-3F27-679D-A337-0338AE34272D}"/>
              </a:ext>
            </a:extLst>
          </p:cNvPr>
          <p:cNvSpPr/>
          <p:nvPr/>
        </p:nvSpPr>
        <p:spPr>
          <a:xfrm>
            <a:off x="0" y="0"/>
            <a:ext cx="9144000" cy="1008000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50000"/>
              </a:lnSpc>
            </a:pPr>
            <a:r>
              <a:rPr lang="it-IT" sz="3200">
                <a:solidFill>
                  <a:schemeClr val="bg1"/>
                </a:solidFill>
              </a:rPr>
              <a:t>  </a:t>
            </a:r>
            <a:r>
              <a:rPr lang="en-US" sz="3200">
                <a:solidFill>
                  <a:schemeClr val="bg1"/>
                </a:solidFill>
              </a:rPr>
              <a:t>Navigation logic (using Tree)</a:t>
            </a:r>
          </a:p>
        </p:txBody>
      </p: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E7576534-A574-F3EA-68B7-38F63A4993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lum bright="70000" contrast="-70000"/>
          </a:blip>
          <a:srcRect r="13616"/>
          <a:stretch/>
        </p:blipFill>
        <p:spPr>
          <a:xfrm>
            <a:off x="7756668" y="81093"/>
            <a:ext cx="1223210" cy="845814"/>
          </a:xfrm>
          <a:prstGeom prst="rect">
            <a:avLst/>
          </a:prstGeom>
          <a:noFill/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C8CBC67B-0311-BF4C-55E4-D8250F4EC9C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19413" b="5808"/>
          <a:stretch/>
        </p:blipFill>
        <p:spPr>
          <a:xfrm>
            <a:off x="164122" y="38280"/>
            <a:ext cx="1966755" cy="935984"/>
          </a:xfrm>
          <a:prstGeom prst="rect">
            <a:avLst/>
          </a:prstGeom>
        </p:spPr>
      </p:pic>
      <p:sp>
        <p:nvSpPr>
          <p:cNvPr id="26" name="Segnaposto data 25">
            <a:extLst>
              <a:ext uri="{FF2B5EF4-FFF2-40B4-BE49-F238E27FC236}">
                <a16:creationId xmlns:a16="http://schemas.microsoft.com/office/drawing/2014/main" id="{644BBADE-09DD-2C16-D74F-C9274552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93845" y="6504989"/>
            <a:ext cx="956310" cy="365125"/>
          </a:xfrm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09/02/2024</a:t>
            </a:r>
            <a:endParaRPr lang="it-IT">
              <a:solidFill>
                <a:schemeClr val="bg1"/>
              </a:solidFill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DDC249C9-C222-DEFC-5E9B-CCFE34E8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728" y="6497758"/>
            <a:ext cx="671272" cy="365125"/>
          </a:xfrm>
        </p:spPr>
        <p:txBody>
          <a:bodyPr/>
          <a:lstStyle/>
          <a:p>
            <a:pPr algn="ctr"/>
            <a:fld id="{FAAE2AB1-45A6-4B42-BF2E-23F7AF530ADB}" type="slidenum">
              <a:rPr lang="it-IT" dirty="0">
                <a:solidFill>
                  <a:schemeClr val="bg1"/>
                </a:solidFill>
              </a:rPr>
              <a:t>18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991DAE4-6D59-4D46-83C7-04BFAC321C2A}"/>
              </a:ext>
            </a:extLst>
          </p:cNvPr>
          <p:cNvSpPr txBox="1"/>
          <p:nvPr/>
        </p:nvSpPr>
        <p:spPr>
          <a:xfrm>
            <a:off x="252000" y="1305581"/>
            <a:ext cx="86400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000" b="1">
                <a:ea typeface="Calibri"/>
                <a:cs typeface="Calibri"/>
              </a:rPr>
              <a:t>Navigation logic using tree data structure ➔ Tree exploration: </a:t>
            </a:r>
            <a:r>
              <a:rPr lang="en-GB" sz="2000">
                <a:ea typeface="Calibri"/>
                <a:cs typeface="Calibri"/>
              </a:rPr>
              <a:t>DFS algorithm</a:t>
            </a:r>
          </a:p>
          <a:p>
            <a:endParaRPr lang="en-US" sz="1600">
              <a:ea typeface="Calibri"/>
              <a:cs typeface="Calibri"/>
            </a:endParaRPr>
          </a:p>
        </p:txBody>
      </p:sp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5B159207-A8BC-09AD-B58A-DA7BB958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418" y="6520898"/>
            <a:ext cx="3896559" cy="318846"/>
          </a:xfrm>
        </p:spPr>
        <p:txBody>
          <a:bodyPr/>
          <a:lstStyle/>
          <a:p>
            <a:pPr algn="l"/>
            <a:r>
              <a:rPr lang="en-US" b="1">
                <a:solidFill>
                  <a:schemeClr val="bg1"/>
                </a:solidFill>
                <a:ea typeface="Calibri"/>
                <a:cs typeface="Calibri"/>
              </a:rPr>
              <a:t>Presentation Intelligent Robotics – Group 24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EB24F9D-0F30-C4FF-85C0-1FBB922537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7515" y="2249493"/>
            <a:ext cx="2490758" cy="3382719"/>
          </a:xfrm>
          <a:prstGeom prst="rect">
            <a:avLst/>
          </a:prstGeom>
        </p:spPr>
      </p:pic>
      <p:sp>
        <p:nvSpPr>
          <p:cNvPr id="10" name="Ovale 9">
            <a:extLst>
              <a:ext uri="{FF2B5EF4-FFF2-40B4-BE49-F238E27FC236}">
                <a16:creationId xmlns:a16="http://schemas.microsoft.com/office/drawing/2014/main" id="{524CAE51-37E0-3581-86CD-0C376B3E82B4}"/>
              </a:ext>
            </a:extLst>
          </p:cNvPr>
          <p:cNvSpPr/>
          <p:nvPr/>
        </p:nvSpPr>
        <p:spPr>
          <a:xfrm>
            <a:off x="6936475" y="2190918"/>
            <a:ext cx="351065" cy="3619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7F86819E-976C-5773-56D9-471A0596AFBB}"/>
              </a:ext>
            </a:extLst>
          </p:cNvPr>
          <p:cNvSpPr/>
          <p:nvPr/>
        </p:nvSpPr>
        <p:spPr>
          <a:xfrm>
            <a:off x="3540134" y="3247421"/>
            <a:ext cx="269865" cy="274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0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7.40741E-7 L 0.00052 0.06597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328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00139 L -0.15296 0.1081 " pathEditMode="fixed" rAng="0" ptsTypes="AA">
                                      <p:cBhvr>
                                        <p:cTn id="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9" y="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6598 L -0.09809 0.1268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1" y="303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226 0.10671 L -0.19462 0.06296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-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809 0.12686 L -0.12205 0.19607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344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462 0.06296 L -0.17674 0.04792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205 0.19607 L -0.07344 0.19653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1" y="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674 0.04792 L -0.17795 0.04838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344 0.19653 L -0.07257 0.26181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326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674 0.04792 L -0.19462 0.0629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" y="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57 0.26181 L -0.07292 0.32686 " pathEditMode="relative" rAng="0" ptsTypes="AA">
                                      <p:cBhvr>
                                        <p:cTn id="3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324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462 0.06296 L -0.21094 0.02199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6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92 0.32686 L -0.07309 0.3919 " pathEditMode="relative" rAng="0" ptsTypes="AA">
                                      <p:cBhvr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324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094 0.02199 L -0.2375 0.10625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7" y="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250"/>
                            </p:stCondLst>
                            <p:childTnLst>
                              <p:par>
                                <p:cTn id="40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309 0.3919 L -0.07309 0.45764 " pathEditMode="relative" rAng="0" ptsTypes="AA">
                                      <p:cBhvr>
                                        <p:cTn id="4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8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75 0.10625 L -0.24844 0.14097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42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31 0.45764 L 0.00087 0.12801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1" y="-1641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844 0.14097 L -0.21094 0.02199 " pathEditMode="relative" rAng="0" ptsTypes="AA">
                                      <p:cBhvr>
                                        <p:cTn id="4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-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750"/>
                            </p:stCondLst>
                            <p:childTnLst>
                              <p:par>
                                <p:cTn id="50" presetID="42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12801 L -0.02361 0.19653 " pathEditMode="relative" rAng="0" ptsTypes="AA">
                                      <p:cBhvr>
                                        <p:cTn id="5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3" y="3426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094 0.02199 L -0.18559 0.00764 " pathEditMode="relative" rAng="0" ptsTypes="AA">
                                      <p:cBhvr>
                                        <p:cTn id="5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-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0"/>
                            </p:stCondLst>
                            <p:childTnLst>
                              <p:par>
                                <p:cTn id="55" presetID="42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61 0.19653 L 0.02587 0.19699 " pathEditMode="relative" rAng="0" ptsTypes="AA">
                                      <p:cBhvr>
                                        <p:cTn id="5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5" y="2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559 0.00764 L -0.18628 0.00741 " pathEditMode="relative" rAng="0" ptsTypes="AA">
                                      <p:cBhvr>
                                        <p:cTn id="5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250"/>
                            </p:stCondLst>
                            <p:childTnLst>
                              <p:par>
                                <p:cTn id="60" presetID="42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87 0.19699 L 0.025 0.3257 " pathEditMode="relative" rAng="0" ptsTypes="AA">
                                      <p:cBhvr>
                                        <p:cTn id="6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6435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559 0.00764 L -0.21094 0.02199 " pathEditMode="relative" rAng="0" ptsTypes="AA">
                                      <p:cBhvr>
                                        <p:cTn id="6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7" y="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42" presetClass="path" presetSubtype="0" accel="50000" decel="5000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0.3257 L 0.025 0.39005 " pathEditMode="relative" rAng="0" ptsTypes="AA">
                                      <p:cBhvr>
                                        <p:cTn id="6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1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094 0.02199 L -0.2375 0.10625 " pathEditMode="relative" rAng="0" ptsTypes="AA">
                                      <p:cBhvr>
                                        <p:cTn id="6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7" y="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750"/>
                            </p:stCondLst>
                            <p:childTnLst>
                              <p:par>
                                <p:cTn id="70" presetID="42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0.39005 L 0.02552 0.45741 " pathEditMode="relative" rAng="0" ptsTypes="AA">
                                      <p:cBhvr>
                                        <p:cTn id="7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3356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75 0.10625 L -0.22882 0.12731 " pathEditMode="relative" rAng="0" ptsTypes="AA">
                                      <p:cBhvr>
                                        <p:cTn id="7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500"/>
                            </p:stCondLst>
                            <p:childTnLst>
                              <p:par>
                                <p:cTn id="75" presetID="42" presetClass="path" presetSubtype="0" accel="50000" de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52 0.45741 L 0.09861 0.12778 " pathEditMode="relative" rAng="0" ptsTypes="AA">
                                      <p:cBhvr>
                                        <p:cTn id="7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-1648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882 0.12731 L -0.19462 0.06296 " pathEditMode="relative" rAng="0" ptsTypes="AA">
                                      <p:cBhvr>
                                        <p:cTn id="7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" y="-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1250"/>
                            </p:stCondLst>
                            <p:childTnLst>
                              <p:par>
                                <p:cTn id="80" presetID="42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61 0.12778 L 0.07465 0.19607 " pathEditMode="relative" rAng="0" ptsTypes="AA">
                                      <p:cBhvr>
                                        <p:cTn id="8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3403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462 0.06296 L -0.15868 0.03727 " pathEditMode="relative" rAng="0" ptsTypes="AA">
                                      <p:cBhvr>
                                        <p:cTn id="8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8" y="-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2000"/>
                            </p:stCondLst>
                            <p:childTnLst>
                              <p:par>
                                <p:cTn id="85" presetID="42" presetClass="path" presetSubtype="0" accel="50000" decel="5000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65 0.19607 L 0.12396 0.1963 " pathEditMode="relative" rAng="0" ptsTypes="AA">
                                      <p:cBhvr>
                                        <p:cTn id="8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5" y="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868 0.03727 L -0.15781 0.03611 " pathEditMode="relative" rAng="0" ptsTypes="AA">
                                      <p:cBhvr>
                                        <p:cTn id="8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750"/>
                            </p:stCondLst>
                            <p:childTnLst>
                              <p:par>
                                <p:cTn id="90" presetID="42" presetClass="path" presetSubtype="0" accel="50000" decel="5000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96 0.1963 L 0.12361 0.26088 " pathEditMode="relative" rAng="0" ptsTypes="AA">
                                      <p:cBhvr>
                                        <p:cTn id="9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3218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81 0.03611 L -0.19462 0.06296 " pathEditMode="relative" rAng="0" ptsTypes="AA">
                                      <p:cBhvr>
                                        <p:cTn id="9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0" y="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3500"/>
                            </p:stCondLst>
                            <p:childTnLst>
                              <p:par>
                                <p:cTn id="95" presetID="42" presetClass="path" presetSubtype="0" accel="50000" decel="5000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61 0.26088 L 0.12448 0.32686 " pathEditMode="relative" rAng="0" ptsTypes="AA">
                                      <p:cBhvr>
                                        <p:cTn id="9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3287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462 0.06296 L -0.21094 0.02199 " pathEditMode="relative" rAng="0" ptsTypes="AA">
                                      <p:cBhvr>
                                        <p:cTn id="9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6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4250"/>
                            </p:stCondLst>
                            <p:childTnLst>
                              <p:par>
                                <p:cTn id="100" presetID="42" presetClass="path" presetSubtype="0" accel="50000" decel="50000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448 0.32686 L 0.12361 0.39121 " pathEditMode="relative" rAng="0" ptsTypes="AA">
                                      <p:cBhvr>
                                        <p:cTn id="10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218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42" presetClass="path" presetSubtype="0" accel="50000" decel="5000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094 0.02199 L -0.2375 0.10625 " pathEditMode="relative" rAng="0" ptsTypes="AA">
                                      <p:cBhvr>
                                        <p:cTn id="10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7" y="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5" presetID="42" presetClass="path" presetSubtype="0" accel="50000" decel="50000" fill="hold" grpId="2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61 0.39121 L 0.12413 0.45811 " pathEditMode="relative" rAng="0" ptsTypes="AA">
                                      <p:cBhvr>
                                        <p:cTn id="10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3333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75 0.10625 L -0.2099 0.11458 " pathEditMode="relative" rAng="0" ptsTypes="AA">
                                      <p:cBhvr>
                                        <p:cTn id="10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0" grpId="6" animBg="1"/>
      <p:bldP spid="10" grpId="7" animBg="1"/>
      <p:bldP spid="10" grpId="8" animBg="1"/>
      <p:bldP spid="10" grpId="9" animBg="1"/>
      <p:bldP spid="10" grpId="10" animBg="1"/>
      <p:bldP spid="10" grpId="11" animBg="1"/>
      <p:bldP spid="10" grpId="12" animBg="1"/>
      <p:bldP spid="10" grpId="13" animBg="1"/>
      <p:bldP spid="10" grpId="14" animBg="1"/>
      <p:bldP spid="10" grpId="15" animBg="1"/>
      <p:bldP spid="10" grpId="16" animBg="1"/>
      <p:bldP spid="10" grpId="17" animBg="1"/>
      <p:bldP spid="10" grpId="18" animBg="1"/>
      <p:bldP spid="10" grpId="19" animBg="1"/>
      <p:bldP spid="10" grpId="2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7" grpId="7" animBg="1"/>
      <p:bldP spid="37" grpId="8" animBg="1"/>
      <p:bldP spid="37" grpId="9" animBg="1"/>
      <p:bldP spid="37" grpId="10" animBg="1"/>
      <p:bldP spid="37" grpId="11" animBg="1"/>
      <p:bldP spid="37" grpId="12" animBg="1"/>
      <p:bldP spid="37" grpId="13" animBg="1"/>
      <p:bldP spid="37" grpId="14" animBg="1"/>
      <p:bldP spid="37" grpId="15" animBg="1"/>
      <p:bldP spid="37" grpId="16" animBg="1"/>
      <p:bldP spid="37" grpId="17" animBg="1"/>
      <p:bldP spid="37" grpId="18" animBg="1"/>
      <p:bldP spid="37" grpId="19" animBg="1"/>
      <p:bldP spid="37" grpId="2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Immagine che contiene schermata, diagramma&#10;&#10;Descrizione generata automaticamente">
            <a:extLst>
              <a:ext uri="{FF2B5EF4-FFF2-40B4-BE49-F238E27FC236}">
                <a16:creationId xmlns:a16="http://schemas.microsoft.com/office/drawing/2014/main" id="{7D563130-D186-E896-ED20-B8CB3DB49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89" y="2720717"/>
            <a:ext cx="3814674" cy="2440269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2077E587-DE75-7824-2126-23DEF8BE032E}"/>
              </a:ext>
            </a:extLst>
          </p:cNvPr>
          <p:cNvSpPr/>
          <p:nvPr/>
        </p:nvSpPr>
        <p:spPr>
          <a:xfrm>
            <a:off x="0" y="6507552"/>
            <a:ext cx="9144000" cy="360000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>
              <a:solidFill>
                <a:srgbClr val="A50021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BA57D2D-3F27-679D-A337-0338AE34272D}"/>
              </a:ext>
            </a:extLst>
          </p:cNvPr>
          <p:cNvSpPr/>
          <p:nvPr/>
        </p:nvSpPr>
        <p:spPr>
          <a:xfrm>
            <a:off x="0" y="0"/>
            <a:ext cx="9144000" cy="1008000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50000"/>
              </a:lnSpc>
            </a:pPr>
            <a:r>
              <a:rPr lang="it-IT" sz="3200">
                <a:solidFill>
                  <a:schemeClr val="bg1"/>
                </a:solidFill>
              </a:rPr>
              <a:t>  </a:t>
            </a:r>
            <a:r>
              <a:rPr lang="en-US" sz="3200">
                <a:solidFill>
                  <a:schemeClr val="bg1"/>
                </a:solidFill>
              </a:rPr>
              <a:t>Navigation logic (using Tree)</a:t>
            </a:r>
          </a:p>
        </p:txBody>
      </p: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E7576534-A574-F3EA-68B7-38F63A4993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lum bright="70000" contrast="-70000"/>
          </a:blip>
          <a:srcRect r="13616"/>
          <a:stretch/>
        </p:blipFill>
        <p:spPr>
          <a:xfrm>
            <a:off x="7756668" y="81093"/>
            <a:ext cx="1223210" cy="845814"/>
          </a:xfrm>
          <a:prstGeom prst="rect">
            <a:avLst/>
          </a:prstGeom>
          <a:noFill/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C8CBC67B-0311-BF4C-55E4-D8250F4EC9C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19413" b="5808"/>
          <a:stretch/>
        </p:blipFill>
        <p:spPr>
          <a:xfrm>
            <a:off x="164122" y="38280"/>
            <a:ext cx="1966755" cy="935984"/>
          </a:xfrm>
          <a:prstGeom prst="rect">
            <a:avLst/>
          </a:prstGeom>
        </p:spPr>
      </p:pic>
      <p:sp>
        <p:nvSpPr>
          <p:cNvPr id="26" name="Segnaposto data 25">
            <a:extLst>
              <a:ext uri="{FF2B5EF4-FFF2-40B4-BE49-F238E27FC236}">
                <a16:creationId xmlns:a16="http://schemas.microsoft.com/office/drawing/2014/main" id="{644BBADE-09DD-2C16-D74F-C9274552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93845" y="6504989"/>
            <a:ext cx="956310" cy="365125"/>
          </a:xfrm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09/02/2024</a:t>
            </a:r>
            <a:endParaRPr lang="it-IT">
              <a:solidFill>
                <a:schemeClr val="bg1"/>
              </a:solidFill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DDC249C9-C222-DEFC-5E9B-CCFE34E8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728" y="6497758"/>
            <a:ext cx="671272" cy="365125"/>
          </a:xfrm>
        </p:spPr>
        <p:txBody>
          <a:bodyPr/>
          <a:lstStyle/>
          <a:p>
            <a:pPr algn="ctr"/>
            <a:fld id="{11C69D9F-21EC-4616-BDBA-DDACBA1F09A9}" type="slidenum">
              <a:rPr lang="it-IT" dirty="0">
                <a:solidFill>
                  <a:schemeClr val="bg1"/>
                </a:solidFill>
              </a:rPr>
              <a:t>19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991DAE4-6D59-4D46-83C7-04BFAC321C2A}"/>
              </a:ext>
            </a:extLst>
          </p:cNvPr>
          <p:cNvSpPr txBox="1"/>
          <p:nvPr/>
        </p:nvSpPr>
        <p:spPr>
          <a:xfrm>
            <a:off x="252000" y="1305581"/>
            <a:ext cx="864000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000" b="1" dirty="0">
                <a:ea typeface="Calibri"/>
                <a:cs typeface="Calibri"/>
              </a:rPr>
              <a:t>Navigation logic using tree data structure ➔ Tree exploration: </a:t>
            </a:r>
            <a:r>
              <a:rPr lang="en-GB" sz="2000" dirty="0">
                <a:ea typeface="Calibri"/>
                <a:cs typeface="Calibri"/>
              </a:rPr>
              <a:t>Types of nodes &amp; routines in each node (through callback function called by DFS)</a:t>
            </a:r>
          </a:p>
          <a:p>
            <a:endParaRPr lang="en-US" sz="1600" dirty="0">
              <a:ea typeface="Calibri"/>
              <a:cs typeface="Calibri"/>
            </a:endParaRPr>
          </a:p>
        </p:txBody>
      </p:sp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5B159207-A8BC-09AD-B58A-DA7BB958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418" y="6520898"/>
            <a:ext cx="3896559" cy="318846"/>
          </a:xfrm>
        </p:spPr>
        <p:txBody>
          <a:bodyPr/>
          <a:lstStyle/>
          <a:p>
            <a:pPr algn="l"/>
            <a:r>
              <a:rPr lang="en-US" b="1">
                <a:solidFill>
                  <a:schemeClr val="bg1"/>
                </a:solidFill>
                <a:ea typeface="Calibri"/>
                <a:cs typeface="Calibri"/>
              </a:rPr>
              <a:t>Presentation Intelligent Robotics – Group 24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EB24F9D-0F30-C4FF-85C0-1FBB922537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7515" y="2249493"/>
            <a:ext cx="2490758" cy="3382719"/>
          </a:xfrm>
          <a:prstGeom prst="rect">
            <a:avLst/>
          </a:prstGeom>
          <a:ln>
            <a:noFill/>
          </a:ln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757928E4-F4F8-8ADE-3C73-A1E4826B07FF}"/>
              </a:ext>
            </a:extLst>
          </p:cNvPr>
          <p:cNvSpPr/>
          <p:nvPr/>
        </p:nvSpPr>
        <p:spPr>
          <a:xfrm>
            <a:off x="5789221" y="3516155"/>
            <a:ext cx="403761" cy="41656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789A6A30-8AC3-09ED-F65E-6A1003271FCC}"/>
              </a:ext>
            </a:extLst>
          </p:cNvPr>
          <p:cNvSpPr/>
          <p:nvPr/>
        </p:nvSpPr>
        <p:spPr>
          <a:xfrm>
            <a:off x="6678087" y="3496836"/>
            <a:ext cx="403761" cy="41656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E440492E-D74C-F91E-6CB8-E3A1F1EFB622}"/>
              </a:ext>
            </a:extLst>
          </p:cNvPr>
          <p:cNvSpPr/>
          <p:nvPr/>
        </p:nvSpPr>
        <p:spPr>
          <a:xfrm>
            <a:off x="7566953" y="3496836"/>
            <a:ext cx="403761" cy="41656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9F1FC239-928F-509F-7F1F-367499377C4A}"/>
              </a:ext>
            </a:extLst>
          </p:cNvPr>
          <p:cNvSpPr/>
          <p:nvPr/>
        </p:nvSpPr>
        <p:spPr>
          <a:xfrm>
            <a:off x="6258626" y="5326721"/>
            <a:ext cx="403761" cy="416561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C61B4388-244D-5012-45AB-B95FDE70E31A}"/>
              </a:ext>
            </a:extLst>
          </p:cNvPr>
          <p:cNvSpPr/>
          <p:nvPr/>
        </p:nvSpPr>
        <p:spPr>
          <a:xfrm>
            <a:off x="7147492" y="5307402"/>
            <a:ext cx="403761" cy="416561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00D00918-AE32-758C-ACE6-5476DF808B99}"/>
              </a:ext>
            </a:extLst>
          </p:cNvPr>
          <p:cNvSpPr/>
          <p:nvPr/>
        </p:nvSpPr>
        <p:spPr>
          <a:xfrm>
            <a:off x="8036358" y="5307402"/>
            <a:ext cx="403761" cy="416561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9C401ACD-CF59-F0E9-A024-D3DAC157AB94}"/>
              </a:ext>
            </a:extLst>
          </p:cNvPr>
          <p:cNvSpPr/>
          <p:nvPr/>
        </p:nvSpPr>
        <p:spPr>
          <a:xfrm>
            <a:off x="6258626" y="4862721"/>
            <a:ext cx="403761" cy="416561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799B4046-22D0-0DD6-559E-C0CD52327138}"/>
              </a:ext>
            </a:extLst>
          </p:cNvPr>
          <p:cNvSpPr/>
          <p:nvPr/>
        </p:nvSpPr>
        <p:spPr>
          <a:xfrm>
            <a:off x="7147492" y="4843402"/>
            <a:ext cx="403761" cy="416561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9B35D848-F4E1-9892-E120-C305EFCD99A3}"/>
              </a:ext>
            </a:extLst>
          </p:cNvPr>
          <p:cNvSpPr/>
          <p:nvPr/>
        </p:nvSpPr>
        <p:spPr>
          <a:xfrm>
            <a:off x="8036358" y="4843402"/>
            <a:ext cx="403761" cy="416561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0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399B5BBD-FA31-FA5A-C93D-C99211D5D2A1}"/>
              </a:ext>
            </a:extLst>
          </p:cNvPr>
          <p:cNvSpPr/>
          <p:nvPr/>
        </p:nvSpPr>
        <p:spPr>
          <a:xfrm>
            <a:off x="0" y="-2"/>
            <a:ext cx="9144000" cy="6857999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t-IT" sz="3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60BB5A8-BF53-4338-F927-658C97853E86}"/>
              </a:ext>
            </a:extLst>
          </p:cNvPr>
          <p:cNvSpPr txBox="1"/>
          <p:nvPr/>
        </p:nvSpPr>
        <p:spPr>
          <a:xfrm>
            <a:off x="-25401" y="2968871"/>
            <a:ext cx="9144000" cy="92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cap="small">
                <a:solidFill>
                  <a:schemeClr val="bg1"/>
                </a:solidFill>
                <a:latin typeface="+mj-lt"/>
              </a:rPr>
              <a:t>Assignment 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B2DA0B48-8788-95F2-DE4F-409EE27A0E2B}"/>
              </a:ext>
            </a:extLst>
          </p:cNvPr>
          <p:cNvSpPr/>
          <p:nvPr/>
        </p:nvSpPr>
        <p:spPr>
          <a:xfrm>
            <a:off x="261257" y="244928"/>
            <a:ext cx="8621486" cy="6368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pic>
        <p:nvPicPr>
          <p:cNvPr id="2054" name="Picture 6" descr="indirizzi">
            <a:extLst>
              <a:ext uri="{FF2B5EF4-FFF2-40B4-BE49-F238E27FC236}">
                <a16:creationId xmlns:a16="http://schemas.microsoft.com/office/drawing/2014/main" id="{1C4BF97D-D37E-2255-3A71-BDDF8EFAE3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47"/>
          <a:stretch/>
        </p:blipFill>
        <p:spPr bwMode="auto">
          <a:xfrm>
            <a:off x="290285" y="244928"/>
            <a:ext cx="2641601" cy="146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ndirizzi">
            <a:extLst>
              <a:ext uri="{FF2B5EF4-FFF2-40B4-BE49-F238E27FC236}">
                <a16:creationId xmlns:a16="http://schemas.microsoft.com/office/drawing/2014/main" id="{648DD622-8A01-B7BB-85B4-AD62CF166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456" y="244928"/>
            <a:ext cx="2315483" cy="158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ttangolo 21">
            <a:extLst>
              <a:ext uri="{FF2B5EF4-FFF2-40B4-BE49-F238E27FC236}">
                <a16:creationId xmlns:a16="http://schemas.microsoft.com/office/drawing/2014/main" id="{AE2417D7-4E62-39F1-0F7B-86A040BF0CC3}"/>
              </a:ext>
            </a:extLst>
          </p:cNvPr>
          <p:cNvSpPr/>
          <p:nvPr/>
        </p:nvSpPr>
        <p:spPr>
          <a:xfrm>
            <a:off x="645885" y="4506502"/>
            <a:ext cx="7801429" cy="1141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103944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2077E587-DE75-7824-2126-23DEF8BE032E}"/>
              </a:ext>
            </a:extLst>
          </p:cNvPr>
          <p:cNvSpPr/>
          <p:nvPr/>
        </p:nvSpPr>
        <p:spPr>
          <a:xfrm>
            <a:off x="0" y="6507552"/>
            <a:ext cx="9144000" cy="360000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>
              <a:solidFill>
                <a:srgbClr val="A50021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BA57D2D-3F27-679D-A337-0338AE34272D}"/>
              </a:ext>
            </a:extLst>
          </p:cNvPr>
          <p:cNvSpPr/>
          <p:nvPr/>
        </p:nvSpPr>
        <p:spPr>
          <a:xfrm>
            <a:off x="0" y="0"/>
            <a:ext cx="9144000" cy="1008000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50000"/>
              </a:lnSpc>
            </a:pPr>
            <a:r>
              <a:rPr lang="it-IT" sz="3200">
                <a:solidFill>
                  <a:schemeClr val="bg1"/>
                </a:solidFill>
              </a:rPr>
              <a:t> </a:t>
            </a:r>
            <a:r>
              <a:rPr lang="en-US" sz="3200">
                <a:solidFill>
                  <a:schemeClr val="bg1"/>
                </a:solidFill>
              </a:rPr>
              <a:t>Objects Detection</a:t>
            </a:r>
          </a:p>
        </p:txBody>
      </p: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E7576534-A574-F3EA-68B7-38F63A4993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r="13616"/>
          <a:stretch/>
        </p:blipFill>
        <p:spPr>
          <a:xfrm>
            <a:off x="7756668" y="81093"/>
            <a:ext cx="1223210" cy="845814"/>
          </a:xfrm>
          <a:prstGeom prst="rect">
            <a:avLst/>
          </a:prstGeom>
          <a:noFill/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C8CBC67B-0311-BF4C-55E4-D8250F4EC9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19413" b="5808"/>
          <a:stretch/>
        </p:blipFill>
        <p:spPr>
          <a:xfrm>
            <a:off x="164122" y="38280"/>
            <a:ext cx="1966755" cy="935984"/>
          </a:xfrm>
          <a:prstGeom prst="rect">
            <a:avLst/>
          </a:prstGeom>
        </p:spPr>
      </p:pic>
      <p:sp>
        <p:nvSpPr>
          <p:cNvPr id="26" name="Segnaposto data 25">
            <a:extLst>
              <a:ext uri="{FF2B5EF4-FFF2-40B4-BE49-F238E27FC236}">
                <a16:creationId xmlns:a16="http://schemas.microsoft.com/office/drawing/2014/main" id="{644BBADE-09DD-2C16-D74F-C9274552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93845" y="6504989"/>
            <a:ext cx="956310" cy="365125"/>
          </a:xfrm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09/02/2024</a:t>
            </a:r>
            <a:endParaRPr lang="it-IT">
              <a:solidFill>
                <a:schemeClr val="bg1"/>
              </a:solidFill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DDC249C9-C222-DEFC-5E9B-CCFE34E8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728" y="6497758"/>
            <a:ext cx="671272" cy="365125"/>
          </a:xfrm>
        </p:spPr>
        <p:txBody>
          <a:bodyPr/>
          <a:lstStyle/>
          <a:p>
            <a:pPr algn="ctr"/>
            <a:fld id="{D43C6811-190C-4D59-8C6D-1ECD6C6DA0FA}" type="slidenum">
              <a:rPr lang="it-IT" smtClean="0">
                <a:solidFill>
                  <a:schemeClr val="bg1"/>
                </a:solidFill>
              </a:rPr>
              <a:t>20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991DAE4-6D59-4D46-83C7-04BFAC321C2A}"/>
              </a:ext>
            </a:extLst>
          </p:cNvPr>
          <p:cNvSpPr txBox="1"/>
          <p:nvPr/>
        </p:nvSpPr>
        <p:spPr>
          <a:xfrm>
            <a:off x="252000" y="1305581"/>
            <a:ext cx="8640000" cy="517064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000">
                <a:latin typeface="Calibri"/>
                <a:ea typeface="+mn-lt"/>
                <a:cs typeface="+mn-lt"/>
              </a:rPr>
              <a:t>The</a:t>
            </a:r>
            <a:r>
              <a:rPr lang="en-GB" sz="2000" b="1">
                <a:latin typeface="Calibri"/>
                <a:ea typeface="+mn-lt"/>
                <a:cs typeface="+mn-lt"/>
              </a:rPr>
              <a:t> Objects Detection </a:t>
            </a:r>
            <a:r>
              <a:rPr lang="en-GB" sz="2000">
                <a:latin typeface="Calibri"/>
                <a:ea typeface="+mn-lt"/>
                <a:cs typeface="+mn-lt"/>
              </a:rPr>
              <a:t>part includes:</a:t>
            </a:r>
            <a:endParaRPr lang="en-GB" sz="2000">
              <a:latin typeface="Calibri"/>
              <a:ea typeface="+mn-l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en-GB" sz="2000" b="1" err="1">
                <a:latin typeface="Calibri"/>
                <a:ea typeface="+mn-lt"/>
                <a:cs typeface="+mn-lt"/>
              </a:rPr>
              <a:t>AprilTag</a:t>
            </a:r>
            <a:r>
              <a:rPr lang="en-GB" sz="2000" b="1">
                <a:latin typeface="Calibri"/>
                <a:ea typeface="+mn-lt"/>
                <a:cs typeface="+mn-lt"/>
              </a:rPr>
              <a:t> logic</a:t>
            </a:r>
            <a:r>
              <a:rPr lang="en-GB" sz="2000">
                <a:latin typeface="Calibri"/>
                <a:ea typeface="+mn-lt"/>
                <a:cs typeface="+mn-lt"/>
              </a:rPr>
              <a:t>, that is implemented in the </a:t>
            </a:r>
            <a:r>
              <a:rPr lang="en-GB" sz="2000" err="1">
                <a:latin typeface="Calibri"/>
                <a:ea typeface="+mn-lt"/>
                <a:cs typeface="+mn-lt"/>
              </a:rPr>
              <a:t>ObjectsDetector</a:t>
            </a:r>
            <a:r>
              <a:rPr lang="en-GB" sz="2000">
                <a:latin typeface="Calibri"/>
                <a:ea typeface="+mn-lt"/>
                <a:cs typeface="+mn-lt"/>
              </a:rPr>
              <a:t> class</a:t>
            </a:r>
            <a:endParaRPr lang="en-GB" sz="2000">
              <a:latin typeface="Calibri"/>
              <a:ea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en-GB" sz="2000" b="1">
                <a:latin typeface="Calibri"/>
                <a:ea typeface="+mn-lt"/>
                <a:cs typeface="+mn-lt"/>
              </a:rPr>
              <a:t>Tiago's head movement</a:t>
            </a:r>
            <a:endParaRPr lang="en-GB" sz="2000" b="1">
              <a:latin typeface="Calibri"/>
              <a:ea typeface="Calibri"/>
              <a:cs typeface="Calibri"/>
            </a:endParaRPr>
          </a:p>
          <a:p>
            <a:endParaRPr lang="en-GB" sz="1600">
              <a:latin typeface="Calibri"/>
              <a:ea typeface="+mn-lt"/>
              <a:cs typeface="+mn-lt"/>
            </a:endParaRPr>
          </a:p>
          <a:p>
            <a:endParaRPr lang="en-GB" sz="1600">
              <a:latin typeface="Calibri"/>
              <a:ea typeface="+mn-lt"/>
              <a:cs typeface="+mn-lt"/>
            </a:endParaRPr>
          </a:p>
          <a:p>
            <a:endParaRPr lang="en-GB" sz="1600">
              <a:latin typeface="Calibri"/>
              <a:ea typeface="+mn-lt"/>
              <a:cs typeface="+mn-lt"/>
            </a:endParaRPr>
          </a:p>
          <a:p>
            <a:endParaRPr lang="en-GB" sz="1600">
              <a:latin typeface="Calibri"/>
              <a:ea typeface="+mn-lt"/>
              <a:cs typeface="+mn-lt"/>
            </a:endParaRPr>
          </a:p>
          <a:p>
            <a:endParaRPr lang="en-GB" sz="1600">
              <a:latin typeface="Calibri"/>
              <a:ea typeface="+mn-lt"/>
              <a:cs typeface="+mn-lt"/>
            </a:endParaRPr>
          </a:p>
          <a:p>
            <a:endParaRPr lang="en-GB" sz="1600" b="1">
              <a:latin typeface="Calibri"/>
              <a:ea typeface="+mn-lt"/>
              <a:cs typeface="+mn-lt"/>
            </a:endParaRPr>
          </a:p>
          <a:p>
            <a:endParaRPr lang="en-GB" sz="1600" b="1">
              <a:latin typeface="Calibri"/>
              <a:ea typeface="+mn-lt"/>
              <a:cs typeface="+mn-lt"/>
            </a:endParaRPr>
          </a:p>
          <a:p>
            <a:endParaRPr lang="en-GB" sz="1600" b="1">
              <a:latin typeface="Calibri"/>
              <a:ea typeface="+mn-lt"/>
              <a:cs typeface="+mn-lt"/>
            </a:endParaRPr>
          </a:p>
          <a:p>
            <a:endParaRPr lang="en-GB" sz="1600" b="1">
              <a:latin typeface="Calibri"/>
              <a:ea typeface="+mn-lt"/>
              <a:cs typeface="+mn-lt"/>
            </a:endParaRPr>
          </a:p>
          <a:p>
            <a:r>
              <a:rPr lang="en-GB" sz="1600" b="1">
                <a:latin typeface="Calibri"/>
                <a:ea typeface="+mn-lt"/>
                <a:cs typeface="+mn-lt"/>
              </a:rPr>
              <a:t>Algorithm:</a:t>
            </a:r>
            <a:endParaRPr lang="en-GB" sz="1600" b="1">
              <a:latin typeface="Calibri"/>
              <a:ea typeface="Calibri Light"/>
              <a:cs typeface="Calibri Light"/>
            </a:endParaRPr>
          </a:p>
          <a:p>
            <a:r>
              <a:rPr lang="en-GB" sz="1600">
                <a:latin typeface="Calibri"/>
                <a:ea typeface="+mn-lt"/>
                <a:cs typeface="+mn-lt"/>
              </a:rPr>
              <a:t>Detection Function (</a:t>
            </a:r>
            <a:r>
              <a:rPr lang="en-GB" sz="1600" err="1">
                <a:latin typeface="Calibri"/>
                <a:ea typeface="+mn-lt"/>
                <a:cs typeface="+mn-lt"/>
              </a:rPr>
              <a:t>detect_objects_on_pick_up_table</a:t>
            </a:r>
            <a:r>
              <a:rPr lang="en-GB" sz="1600">
                <a:latin typeface="Calibri"/>
                <a:ea typeface="+mn-lt"/>
                <a:cs typeface="+mn-lt"/>
              </a:rPr>
              <a:t>):</a:t>
            </a:r>
            <a:endParaRPr lang="en-GB" sz="1600">
              <a:latin typeface="Calibri"/>
              <a:ea typeface="+mn-l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latin typeface="Calibri"/>
                <a:ea typeface="+mn-lt"/>
                <a:cs typeface="+mn-lt"/>
              </a:rPr>
              <a:t>Wait for a message on the "/</a:t>
            </a:r>
            <a:r>
              <a:rPr lang="en-GB" sz="1600" err="1">
                <a:latin typeface="Calibri"/>
                <a:ea typeface="+mn-lt"/>
                <a:cs typeface="+mn-lt"/>
              </a:rPr>
              <a:t>tag_detections</a:t>
            </a:r>
            <a:r>
              <a:rPr lang="en-GB" sz="1600">
                <a:latin typeface="Calibri"/>
                <a:ea typeface="+mn-lt"/>
                <a:cs typeface="+mn-lt"/>
              </a:rPr>
              <a:t>" topic</a:t>
            </a:r>
            <a:endParaRPr lang="en-GB" sz="16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latin typeface="Calibri"/>
                <a:ea typeface="+mn-lt"/>
                <a:cs typeface="+mn-lt"/>
              </a:rPr>
              <a:t>For each detected object in the message, the object's pose is transformed from the camera</a:t>
            </a:r>
            <a:endParaRPr lang="en-GB" sz="1600">
              <a:latin typeface="Calibri"/>
              <a:ea typeface="Calibri Light"/>
              <a:cs typeface="Calibri Light"/>
            </a:endParaRPr>
          </a:p>
          <a:p>
            <a:r>
              <a:rPr lang="en-GB" sz="1600">
                <a:latin typeface="Calibri"/>
                <a:ea typeface="+mn-lt"/>
                <a:cs typeface="+mn-lt"/>
              </a:rPr>
              <a:t>   reference frame to the robot's base link frame</a:t>
            </a:r>
            <a:endParaRPr lang="en-GB" sz="1600">
              <a:latin typeface="Calibri"/>
              <a:ea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latin typeface="Calibri"/>
                <a:ea typeface="+mn-lt"/>
                <a:cs typeface="+mn-lt"/>
              </a:rPr>
              <a:t>Create a </a:t>
            </a:r>
            <a:r>
              <a:rPr lang="en-GB" sz="1600" err="1">
                <a:latin typeface="Calibri"/>
                <a:ea typeface="+mn-lt"/>
                <a:cs typeface="+mn-lt"/>
              </a:rPr>
              <a:t>PickUpObject</a:t>
            </a:r>
            <a:r>
              <a:rPr lang="en-GB" sz="1600">
                <a:latin typeface="Calibri"/>
                <a:ea typeface="+mn-lt"/>
                <a:cs typeface="+mn-lt"/>
              </a:rPr>
              <a:t> or a </a:t>
            </a:r>
            <a:r>
              <a:rPr lang="en-GB" sz="1600" err="1">
                <a:latin typeface="Calibri"/>
                <a:ea typeface="+mn-lt"/>
                <a:cs typeface="+mn-lt"/>
              </a:rPr>
              <a:t>PickUpObstacle</a:t>
            </a:r>
            <a:r>
              <a:rPr lang="en-GB" sz="1600">
                <a:latin typeface="Calibri"/>
                <a:ea typeface="+mn-lt"/>
                <a:cs typeface="+mn-lt"/>
              </a:rPr>
              <a:t> according to the ID.</a:t>
            </a:r>
            <a:endParaRPr lang="en-GB" sz="1600">
              <a:latin typeface="Calibri"/>
              <a:ea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en-GB" sz="1600">
                <a:latin typeface="Calibri"/>
                <a:ea typeface="+mn-lt"/>
                <a:cs typeface="+mn-lt"/>
              </a:rPr>
              <a:t>Detected objects and obstacles are stored in vectors with also their position</a:t>
            </a:r>
            <a:endParaRPr lang="en-GB" sz="1600">
              <a:latin typeface="Calibri"/>
              <a:ea typeface="Calibri Light"/>
              <a:cs typeface="Calibri Light"/>
            </a:endParaRPr>
          </a:p>
          <a:p>
            <a:endParaRPr lang="en-US" sz="1400">
              <a:latin typeface="Calibri Light"/>
              <a:ea typeface="+mn-lt"/>
              <a:cs typeface="+mn-lt"/>
            </a:endParaRPr>
          </a:p>
        </p:txBody>
      </p:sp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5B159207-A8BC-09AD-B58A-DA7BB958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418" y="6520898"/>
            <a:ext cx="3896559" cy="318846"/>
          </a:xfrm>
        </p:spPr>
        <p:txBody>
          <a:bodyPr/>
          <a:lstStyle/>
          <a:p>
            <a:pPr algn="l"/>
            <a:r>
              <a:rPr lang="en-US" b="1">
                <a:solidFill>
                  <a:schemeClr val="bg1"/>
                </a:solidFill>
                <a:ea typeface="Calibri"/>
                <a:cs typeface="Calibri"/>
              </a:rPr>
              <a:t>Presentation Intelligent Robotics – Group 24</a:t>
            </a:r>
          </a:p>
        </p:txBody>
      </p:sp>
      <p:pic>
        <p:nvPicPr>
          <p:cNvPr id="9" name="Picture 8" descr="A black square with white squares&#10;&#10;Description automatically generated">
            <a:extLst>
              <a:ext uri="{FF2B5EF4-FFF2-40B4-BE49-F238E27FC236}">
                <a16:creationId xmlns:a16="http://schemas.microsoft.com/office/drawing/2014/main" id="{D57718D1-F2B2-CB18-0B6E-02DF47EC16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0" y="2731298"/>
            <a:ext cx="4572000" cy="13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48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2077E587-DE75-7824-2126-23DEF8BE032E}"/>
              </a:ext>
            </a:extLst>
          </p:cNvPr>
          <p:cNvSpPr/>
          <p:nvPr/>
        </p:nvSpPr>
        <p:spPr>
          <a:xfrm>
            <a:off x="0" y="6507552"/>
            <a:ext cx="9144000" cy="360000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>
              <a:solidFill>
                <a:srgbClr val="A50021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BA57D2D-3F27-679D-A337-0338AE34272D}"/>
              </a:ext>
            </a:extLst>
          </p:cNvPr>
          <p:cNvSpPr/>
          <p:nvPr/>
        </p:nvSpPr>
        <p:spPr>
          <a:xfrm>
            <a:off x="0" y="0"/>
            <a:ext cx="9144000" cy="1008000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50000"/>
              </a:lnSpc>
            </a:pPr>
            <a:r>
              <a:rPr lang="it-IT" sz="3200">
                <a:solidFill>
                  <a:schemeClr val="bg1"/>
                </a:solidFill>
              </a:rPr>
              <a:t> </a:t>
            </a:r>
            <a:r>
              <a:rPr lang="en-US" sz="3200">
                <a:solidFill>
                  <a:schemeClr val="bg1"/>
                </a:solidFill>
              </a:rPr>
              <a:t>Objects Manipulation</a:t>
            </a:r>
          </a:p>
        </p:txBody>
      </p: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E7576534-A574-F3EA-68B7-38F63A4993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r="13616"/>
          <a:stretch/>
        </p:blipFill>
        <p:spPr>
          <a:xfrm>
            <a:off x="7756668" y="81093"/>
            <a:ext cx="1223210" cy="845814"/>
          </a:xfrm>
          <a:prstGeom prst="rect">
            <a:avLst/>
          </a:prstGeom>
          <a:noFill/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C8CBC67B-0311-BF4C-55E4-D8250F4EC9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19413" b="5808"/>
          <a:stretch/>
        </p:blipFill>
        <p:spPr>
          <a:xfrm>
            <a:off x="164122" y="38280"/>
            <a:ext cx="1966755" cy="935984"/>
          </a:xfrm>
          <a:prstGeom prst="rect">
            <a:avLst/>
          </a:prstGeom>
        </p:spPr>
      </p:pic>
      <p:sp>
        <p:nvSpPr>
          <p:cNvPr id="26" name="Segnaposto data 25">
            <a:extLst>
              <a:ext uri="{FF2B5EF4-FFF2-40B4-BE49-F238E27FC236}">
                <a16:creationId xmlns:a16="http://schemas.microsoft.com/office/drawing/2014/main" id="{644BBADE-09DD-2C16-D74F-C9274552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93845" y="6504989"/>
            <a:ext cx="956310" cy="365125"/>
          </a:xfrm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09/02/2024</a:t>
            </a:r>
            <a:endParaRPr lang="it-IT">
              <a:solidFill>
                <a:schemeClr val="bg1"/>
              </a:solidFill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DDC249C9-C222-DEFC-5E9B-CCFE34E8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728" y="6497758"/>
            <a:ext cx="671272" cy="365125"/>
          </a:xfrm>
        </p:spPr>
        <p:txBody>
          <a:bodyPr/>
          <a:lstStyle/>
          <a:p>
            <a:pPr algn="ctr"/>
            <a:fld id="{DE4A97F7-5974-4F4C-BC39-4A457C5DD8D3}" type="slidenum">
              <a:rPr lang="it-IT" dirty="0">
                <a:solidFill>
                  <a:schemeClr val="bg1"/>
                </a:solidFill>
              </a:rPr>
              <a:t>21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991DAE4-6D59-4D46-83C7-04BFAC321C2A}"/>
              </a:ext>
            </a:extLst>
          </p:cNvPr>
          <p:cNvSpPr txBox="1"/>
          <p:nvPr/>
        </p:nvSpPr>
        <p:spPr>
          <a:xfrm>
            <a:off x="252000" y="1305581"/>
            <a:ext cx="8640000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000" b="1">
                <a:ea typeface="Calibri"/>
                <a:cs typeface="Calibri"/>
              </a:rPr>
              <a:t>Collison Object with Rviz: </a:t>
            </a:r>
            <a:r>
              <a:rPr lang="en-GB" sz="2000">
                <a:ea typeface="Calibri"/>
                <a:cs typeface="Calibri"/>
              </a:rPr>
              <a:t>First step of object manipulation algorithm is to create collision object with the data received by </a:t>
            </a:r>
            <a:r>
              <a:rPr lang="en-GB" sz="2000" err="1">
                <a:ea typeface="Calibri"/>
                <a:cs typeface="Calibri"/>
              </a:rPr>
              <a:t>ObjectsDetector</a:t>
            </a:r>
            <a:r>
              <a:rPr lang="en-GB" sz="2000">
                <a:ea typeface="Calibri"/>
                <a:cs typeface="Calibri"/>
              </a:rPr>
              <a:t>.</a:t>
            </a:r>
            <a:endParaRPr lang="en-GB" sz="1600">
              <a:ea typeface="Calibri"/>
              <a:cs typeface="Calibri"/>
            </a:endParaRPr>
          </a:p>
          <a:p>
            <a:r>
              <a:rPr lang="en-GB" sz="2000">
                <a:ea typeface="+mn-lt"/>
                <a:cs typeface="+mn-lt"/>
              </a:rPr>
              <a:t>For each object found in the vector </a:t>
            </a:r>
            <a:r>
              <a:rPr lang="en-GB" sz="2000" err="1">
                <a:ea typeface="+mn-lt"/>
                <a:cs typeface="+mn-lt"/>
              </a:rPr>
              <a:t>object_detected</a:t>
            </a:r>
            <a:r>
              <a:rPr lang="en-GB" sz="2000">
                <a:ea typeface="+mn-lt"/>
                <a:cs typeface="+mn-lt"/>
              </a:rPr>
              <a:t> and </a:t>
            </a:r>
            <a:r>
              <a:rPr lang="en-GB" sz="2000" err="1">
                <a:ea typeface="+mn-lt"/>
                <a:cs typeface="+mn-lt"/>
              </a:rPr>
              <a:t>obstacle_detected</a:t>
            </a:r>
            <a:r>
              <a:rPr lang="en-GB" sz="2000">
                <a:ea typeface="+mn-lt"/>
                <a:cs typeface="+mn-lt"/>
              </a:rPr>
              <a:t> create a collision object whit shape according to the object's ID.</a:t>
            </a:r>
            <a:endParaRPr lang="en-GB" err="1"/>
          </a:p>
          <a:p>
            <a:endParaRPr lang="en-US" sz="1600">
              <a:ea typeface="Calibri"/>
              <a:cs typeface="Calibri"/>
            </a:endParaRPr>
          </a:p>
          <a:p>
            <a:endParaRPr lang="en-US" sz="1600">
              <a:ea typeface="Calibri"/>
              <a:cs typeface="Calibri"/>
            </a:endParaRPr>
          </a:p>
        </p:txBody>
      </p:sp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5B159207-A8BC-09AD-B58A-DA7BB958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418" y="6520898"/>
            <a:ext cx="3896559" cy="318846"/>
          </a:xfrm>
        </p:spPr>
        <p:txBody>
          <a:bodyPr/>
          <a:lstStyle/>
          <a:p>
            <a:pPr algn="l"/>
            <a:r>
              <a:rPr lang="en-US" b="1">
                <a:solidFill>
                  <a:schemeClr val="bg1"/>
                </a:solidFill>
                <a:ea typeface="Calibri"/>
                <a:cs typeface="Calibri"/>
              </a:rPr>
              <a:t>Presentation Intelligent Robotics – Group 24</a:t>
            </a:r>
          </a:p>
        </p:txBody>
      </p:sp>
      <p:pic>
        <p:nvPicPr>
          <p:cNvPr id="2" name="Immagine 1" descr="Immagine che contiene schermata, Modellazione 3D, Modello in scala, cartone animato&#10;&#10;Descrizione generata automaticamente">
            <a:extLst>
              <a:ext uri="{FF2B5EF4-FFF2-40B4-BE49-F238E27FC236}">
                <a16:creationId xmlns:a16="http://schemas.microsoft.com/office/drawing/2014/main" id="{2E3C1F7A-3A2C-2FA9-B1B1-2BE4ABB772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0688" y="2730313"/>
            <a:ext cx="5785036" cy="34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2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2077E587-DE75-7824-2126-23DEF8BE032E}"/>
              </a:ext>
            </a:extLst>
          </p:cNvPr>
          <p:cNvSpPr/>
          <p:nvPr/>
        </p:nvSpPr>
        <p:spPr>
          <a:xfrm>
            <a:off x="0" y="6507552"/>
            <a:ext cx="9144000" cy="360000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>
              <a:solidFill>
                <a:srgbClr val="A50021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BA57D2D-3F27-679D-A337-0338AE34272D}"/>
              </a:ext>
            </a:extLst>
          </p:cNvPr>
          <p:cNvSpPr/>
          <p:nvPr/>
        </p:nvSpPr>
        <p:spPr>
          <a:xfrm>
            <a:off x="0" y="0"/>
            <a:ext cx="9144000" cy="1008000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50000"/>
              </a:lnSpc>
            </a:pPr>
            <a:r>
              <a:rPr lang="it-IT" sz="3200">
                <a:solidFill>
                  <a:schemeClr val="bg1"/>
                </a:solidFill>
              </a:rPr>
              <a:t> </a:t>
            </a:r>
            <a:r>
              <a:rPr lang="en-US" sz="3200">
                <a:solidFill>
                  <a:schemeClr val="bg1"/>
                </a:solidFill>
              </a:rPr>
              <a:t>Objects Manipulation</a:t>
            </a:r>
          </a:p>
        </p:txBody>
      </p: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E7576534-A574-F3EA-68B7-38F63A4993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r="13616"/>
          <a:stretch/>
        </p:blipFill>
        <p:spPr>
          <a:xfrm>
            <a:off x="7756668" y="81093"/>
            <a:ext cx="1223210" cy="845814"/>
          </a:xfrm>
          <a:prstGeom prst="rect">
            <a:avLst/>
          </a:prstGeom>
          <a:noFill/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C8CBC67B-0311-BF4C-55E4-D8250F4EC9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19413" b="5808"/>
          <a:stretch/>
        </p:blipFill>
        <p:spPr>
          <a:xfrm>
            <a:off x="164122" y="38280"/>
            <a:ext cx="1966755" cy="935984"/>
          </a:xfrm>
          <a:prstGeom prst="rect">
            <a:avLst/>
          </a:prstGeom>
        </p:spPr>
      </p:pic>
      <p:sp>
        <p:nvSpPr>
          <p:cNvPr id="26" name="Segnaposto data 25">
            <a:extLst>
              <a:ext uri="{FF2B5EF4-FFF2-40B4-BE49-F238E27FC236}">
                <a16:creationId xmlns:a16="http://schemas.microsoft.com/office/drawing/2014/main" id="{644BBADE-09DD-2C16-D74F-C9274552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93845" y="6504989"/>
            <a:ext cx="956310" cy="365125"/>
          </a:xfrm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09/02/2024</a:t>
            </a:r>
            <a:endParaRPr lang="it-IT">
              <a:solidFill>
                <a:schemeClr val="bg1"/>
              </a:solidFill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DDC249C9-C222-DEFC-5E9B-CCFE34E8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728" y="6497758"/>
            <a:ext cx="671272" cy="365125"/>
          </a:xfrm>
        </p:spPr>
        <p:txBody>
          <a:bodyPr/>
          <a:lstStyle/>
          <a:p>
            <a:pPr algn="ctr"/>
            <a:fld id="{DE4A97F7-5974-4F4C-BC39-4A457C5DD8D3}" type="slidenum">
              <a:rPr lang="it-IT" dirty="0">
                <a:solidFill>
                  <a:schemeClr val="bg1"/>
                </a:solidFill>
              </a:rPr>
              <a:t>22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991DAE4-6D59-4D46-83C7-04BFAC321C2A}"/>
              </a:ext>
            </a:extLst>
          </p:cNvPr>
          <p:cNvSpPr txBox="1"/>
          <p:nvPr/>
        </p:nvSpPr>
        <p:spPr>
          <a:xfrm>
            <a:off x="4062000" y="1305581"/>
            <a:ext cx="4830000" cy="21852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000" b="1">
                <a:ea typeface="Calibri"/>
                <a:cs typeface="Calibri"/>
              </a:rPr>
              <a:t>Pick up routine:</a:t>
            </a:r>
            <a:r>
              <a:rPr lang="en-GB" sz="2000">
                <a:ea typeface="Calibri"/>
                <a:cs typeface="Calibri"/>
              </a:rPr>
              <a:t> we defined four poses of Tiago's end effector: Home, Safe, </a:t>
            </a:r>
            <a:r>
              <a:rPr lang="en-GB" sz="2000" err="1">
                <a:ea typeface="Calibri"/>
                <a:cs typeface="Calibri"/>
              </a:rPr>
              <a:t>Above_pick</a:t>
            </a:r>
            <a:r>
              <a:rPr lang="en-GB" sz="2000">
                <a:ea typeface="Calibri"/>
                <a:cs typeface="Calibri"/>
              </a:rPr>
              <a:t> and Pick position.</a:t>
            </a:r>
          </a:p>
          <a:p>
            <a:r>
              <a:rPr lang="en-GB" sz="2000">
                <a:ea typeface="+mn-lt"/>
                <a:cs typeface="+mn-lt"/>
              </a:rPr>
              <a:t>We try to pick all the target objects from the side and from above but the second option seams to give better result.</a:t>
            </a:r>
            <a:endParaRPr lang="en-GB">
              <a:ea typeface="+mn-lt"/>
              <a:cs typeface="+mn-lt"/>
            </a:endParaRPr>
          </a:p>
          <a:p>
            <a:endParaRPr lang="en-US" sz="1600">
              <a:ea typeface="Calibri"/>
              <a:cs typeface="Calibri"/>
            </a:endParaRPr>
          </a:p>
        </p:txBody>
      </p:sp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5B159207-A8BC-09AD-B58A-DA7BB958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418" y="6520898"/>
            <a:ext cx="3896559" cy="318846"/>
          </a:xfrm>
        </p:spPr>
        <p:txBody>
          <a:bodyPr/>
          <a:lstStyle/>
          <a:p>
            <a:pPr algn="l"/>
            <a:r>
              <a:rPr lang="en-US" b="1">
                <a:solidFill>
                  <a:schemeClr val="bg1"/>
                </a:solidFill>
                <a:ea typeface="Calibri"/>
                <a:cs typeface="Calibri"/>
              </a:rPr>
              <a:t>Presentation Intelligent Robotics – Group 24</a:t>
            </a:r>
          </a:p>
        </p:txBody>
      </p:sp>
      <p:pic>
        <p:nvPicPr>
          <p:cNvPr id="7" name="Picture 1" descr="A robot sitting on a table&#10;&#10;Description automatically generated">
            <a:extLst>
              <a:ext uri="{FF2B5EF4-FFF2-40B4-BE49-F238E27FC236}">
                <a16:creationId xmlns:a16="http://schemas.microsoft.com/office/drawing/2014/main" id="{F53B29E2-A3E1-624C-FB8A-B32E7A5071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476" y="1067399"/>
            <a:ext cx="2982829" cy="2444968"/>
          </a:xfrm>
          <a:prstGeom prst="rect">
            <a:avLst/>
          </a:prstGeom>
        </p:spPr>
      </p:pic>
      <p:pic>
        <p:nvPicPr>
          <p:cNvPr id="10" name="Picture 3" descr="Immagine che contiene schermata, cartone animato, design&#10;&#10;Descrizione generata automaticamente">
            <a:extLst>
              <a:ext uri="{FF2B5EF4-FFF2-40B4-BE49-F238E27FC236}">
                <a16:creationId xmlns:a16="http://schemas.microsoft.com/office/drawing/2014/main" id="{295787A5-01A6-768D-738E-5F66096D1D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880" y="3795488"/>
            <a:ext cx="2976265" cy="2429805"/>
          </a:xfrm>
          <a:prstGeom prst="rect">
            <a:avLst/>
          </a:prstGeom>
        </p:spPr>
      </p:pic>
      <p:pic>
        <p:nvPicPr>
          <p:cNvPr id="13" name="Picture 6" descr="A robot holding a table&#10;&#10;Description automatically generated">
            <a:extLst>
              <a:ext uri="{FF2B5EF4-FFF2-40B4-BE49-F238E27FC236}">
                <a16:creationId xmlns:a16="http://schemas.microsoft.com/office/drawing/2014/main" id="{76AB59E9-CBBA-22B8-E7C4-7E0B122422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5927" y="3795780"/>
            <a:ext cx="2995713" cy="243040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0BE2FFA-F9E4-9A39-755F-6F6967FA9F30}"/>
              </a:ext>
            </a:extLst>
          </p:cNvPr>
          <p:cNvSpPr txBox="1"/>
          <p:nvPr/>
        </p:nvSpPr>
        <p:spPr>
          <a:xfrm>
            <a:off x="77828" y="3428295"/>
            <a:ext cx="172757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000">
                <a:ea typeface="Calibri"/>
                <a:cs typeface="Calibri"/>
              </a:rPr>
              <a:t>Home position</a:t>
            </a:r>
          </a:p>
          <a:p>
            <a:endParaRPr lang="en-US" sz="1600">
              <a:ea typeface="Calibri"/>
              <a:cs typeface="Calibri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36595EB-C623-8D53-6440-04C545AFAADA}"/>
              </a:ext>
            </a:extLst>
          </p:cNvPr>
          <p:cNvSpPr txBox="1"/>
          <p:nvPr/>
        </p:nvSpPr>
        <p:spPr>
          <a:xfrm>
            <a:off x="77828" y="6171495"/>
            <a:ext cx="172757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000">
                <a:ea typeface="Calibri"/>
                <a:cs typeface="Calibri"/>
              </a:rPr>
              <a:t>Safe position</a:t>
            </a:r>
          </a:p>
          <a:p>
            <a:endParaRPr lang="en-US" sz="1600">
              <a:ea typeface="Calibri"/>
              <a:cs typeface="Calibri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9E68A17-36FB-DEBE-A082-93FFA795F954}"/>
              </a:ext>
            </a:extLst>
          </p:cNvPr>
          <p:cNvSpPr txBox="1"/>
          <p:nvPr/>
        </p:nvSpPr>
        <p:spPr>
          <a:xfrm>
            <a:off x="3974913" y="6171495"/>
            <a:ext cx="314271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000" err="1">
                <a:ea typeface="Calibri"/>
                <a:cs typeface="Calibri"/>
              </a:rPr>
              <a:t>Above_pick</a:t>
            </a:r>
            <a:r>
              <a:rPr lang="en-GB" sz="2000">
                <a:ea typeface="Calibri"/>
                <a:cs typeface="Calibri"/>
              </a:rPr>
              <a:t> position</a:t>
            </a:r>
          </a:p>
          <a:p>
            <a:endParaRPr lang="en-US" sz="16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9375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2077E587-DE75-7824-2126-23DEF8BE032E}"/>
              </a:ext>
            </a:extLst>
          </p:cNvPr>
          <p:cNvSpPr/>
          <p:nvPr/>
        </p:nvSpPr>
        <p:spPr>
          <a:xfrm>
            <a:off x="0" y="6507552"/>
            <a:ext cx="9144000" cy="360000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>
              <a:solidFill>
                <a:srgbClr val="A50021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BA57D2D-3F27-679D-A337-0338AE34272D}"/>
              </a:ext>
            </a:extLst>
          </p:cNvPr>
          <p:cNvSpPr/>
          <p:nvPr/>
        </p:nvSpPr>
        <p:spPr>
          <a:xfrm>
            <a:off x="0" y="0"/>
            <a:ext cx="9144000" cy="1008000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50000"/>
              </a:lnSpc>
            </a:pPr>
            <a:r>
              <a:rPr lang="it-IT" sz="3200">
                <a:solidFill>
                  <a:schemeClr val="bg1"/>
                </a:solidFill>
              </a:rPr>
              <a:t> </a:t>
            </a:r>
            <a:r>
              <a:rPr lang="en-US" sz="3200">
                <a:solidFill>
                  <a:schemeClr val="bg1"/>
                </a:solidFill>
              </a:rPr>
              <a:t>Objects Manipulation</a:t>
            </a:r>
          </a:p>
        </p:txBody>
      </p: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E7576534-A574-F3EA-68B7-38F63A4993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r="13616"/>
          <a:stretch/>
        </p:blipFill>
        <p:spPr>
          <a:xfrm>
            <a:off x="7756668" y="81093"/>
            <a:ext cx="1223210" cy="845814"/>
          </a:xfrm>
          <a:prstGeom prst="rect">
            <a:avLst/>
          </a:prstGeom>
          <a:noFill/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C8CBC67B-0311-BF4C-55E4-D8250F4EC9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19413" b="5808"/>
          <a:stretch/>
        </p:blipFill>
        <p:spPr>
          <a:xfrm>
            <a:off x="164122" y="38280"/>
            <a:ext cx="1966755" cy="935984"/>
          </a:xfrm>
          <a:prstGeom prst="rect">
            <a:avLst/>
          </a:prstGeom>
        </p:spPr>
      </p:pic>
      <p:sp>
        <p:nvSpPr>
          <p:cNvPr id="26" name="Segnaposto data 25">
            <a:extLst>
              <a:ext uri="{FF2B5EF4-FFF2-40B4-BE49-F238E27FC236}">
                <a16:creationId xmlns:a16="http://schemas.microsoft.com/office/drawing/2014/main" id="{644BBADE-09DD-2C16-D74F-C9274552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93845" y="6504989"/>
            <a:ext cx="956310" cy="365125"/>
          </a:xfrm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09/02/2024</a:t>
            </a:r>
            <a:endParaRPr lang="it-IT">
              <a:solidFill>
                <a:schemeClr val="bg1"/>
              </a:solidFill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DDC249C9-C222-DEFC-5E9B-CCFE34E8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728" y="6497758"/>
            <a:ext cx="671272" cy="365125"/>
          </a:xfrm>
        </p:spPr>
        <p:txBody>
          <a:bodyPr/>
          <a:lstStyle/>
          <a:p>
            <a:pPr algn="ctr"/>
            <a:fld id="{DE4A97F7-5974-4F4C-BC39-4A457C5DD8D3}" type="slidenum">
              <a:rPr lang="it-IT" dirty="0">
                <a:solidFill>
                  <a:schemeClr val="bg1"/>
                </a:solidFill>
              </a:rPr>
              <a:t>23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991DAE4-6D59-4D46-83C7-04BFAC321C2A}"/>
              </a:ext>
            </a:extLst>
          </p:cNvPr>
          <p:cNvSpPr txBox="1"/>
          <p:nvPr/>
        </p:nvSpPr>
        <p:spPr>
          <a:xfrm>
            <a:off x="4062000" y="1305581"/>
            <a:ext cx="4830000" cy="21852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000" b="1">
                <a:ea typeface="+mn-lt"/>
                <a:cs typeface="+mn-lt"/>
              </a:rPr>
              <a:t>Placing Target Object: </a:t>
            </a:r>
            <a:r>
              <a:rPr lang="en-GB" sz="2000">
                <a:ea typeface="+mn-lt"/>
                <a:cs typeface="+mn-lt"/>
              </a:rPr>
              <a:t>we defined again three poses of Tiago's end effector: home, </a:t>
            </a:r>
            <a:r>
              <a:rPr lang="en-GB" sz="2000" err="1">
                <a:ea typeface="+mn-lt"/>
                <a:cs typeface="+mn-lt"/>
              </a:rPr>
              <a:t>safe_place</a:t>
            </a:r>
            <a:r>
              <a:rPr lang="en-GB" sz="2000">
                <a:ea typeface="+mn-lt"/>
                <a:cs typeface="+mn-lt"/>
              </a:rPr>
              <a:t>, and place position based on the ID of the target object.</a:t>
            </a:r>
            <a:r>
              <a:rPr lang="en-GB" sz="2000">
                <a:ea typeface="+mn-lt"/>
                <a:cs typeface="Calibri"/>
              </a:rPr>
              <a:t> </a:t>
            </a:r>
            <a:r>
              <a:rPr lang="en-GB" sz="2000">
                <a:ea typeface="Calibri"/>
                <a:cs typeface="Calibri"/>
              </a:rPr>
              <a:t>Since the </a:t>
            </a:r>
            <a:r>
              <a:rPr lang="en-GB" sz="2000" err="1">
                <a:ea typeface="Calibri"/>
                <a:cs typeface="Calibri"/>
              </a:rPr>
              <a:t>pick up</a:t>
            </a:r>
            <a:r>
              <a:rPr lang="en-GB" sz="2000">
                <a:ea typeface="Calibri"/>
                <a:cs typeface="Calibri"/>
              </a:rPr>
              <a:t> is executed from above even the placing need to be done from above.</a:t>
            </a:r>
          </a:p>
          <a:p>
            <a:endParaRPr lang="en-US" sz="1600">
              <a:ea typeface="Calibri"/>
              <a:cs typeface="Calibri"/>
            </a:endParaRPr>
          </a:p>
        </p:txBody>
      </p:sp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5B159207-A8BC-09AD-B58A-DA7BB958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418" y="6520898"/>
            <a:ext cx="3896559" cy="318846"/>
          </a:xfrm>
        </p:spPr>
        <p:txBody>
          <a:bodyPr/>
          <a:lstStyle/>
          <a:p>
            <a:pPr algn="l"/>
            <a:r>
              <a:rPr lang="en-US" b="1">
                <a:solidFill>
                  <a:schemeClr val="bg1"/>
                </a:solidFill>
                <a:ea typeface="Calibri"/>
                <a:cs typeface="Calibri"/>
              </a:rPr>
              <a:t>Presentation Intelligent Robotics – Group 24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0BE2FFA-F9E4-9A39-755F-6F6967FA9F30}"/>
              </a:ext>
            </a:extLst>
          </p:cNvPr>
          <p:cNvSpPr txBox="1"/>
          <p:nvPr/>
        </p:nvSpPr>
        <p:spPr>
          <a:xfrm>
            <a:off x="77828" y="3428295"/>
            <a:ext cx="172757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000">
                <a:ea typeface="Calibri"/>
                <a:cs typeface="Calibri"/>
              </a:rPr>
              <a:t>Home position</a:t>
            </a:r>
          </a:p>
          <a:p>
            <a:endParaRPr lang="en-US" sz="1600">
              <a:ea typeface="Calibri"/>
              <a:cs typeface="Calibri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36595EB-C623-8D53-6440-04C545AFAADA}"/>
              </a:ext>
            </a:extLst>
          </p:cNvPr>
          <p:cNvSpPr txBox="1"/>
          <p:nvPr/>
        </p:nvSpPr>
        <p:spPr>
          <a:xfrm>
            <a:off x="77828" y="6171495"/>
            <a:ext cx="195322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000">
                <a:ea typeface="Calibri"/>
                <a:cs typeface="Calibri"/>
              </a:rPr>
              <a:t>Safe position</a:t>
            </a:r>
          </a:p>
          <a:p>
            <a:endParaRPr lang="en-US" sz="1600">
              <a:ea typeface="Calibri"/>
              <a:cs typeface="Calibri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9E68A17-36FB-DEBE-A082-93FFA795F954}"/>
              </a:ext>
            </a:extLst>
          </p:cNvPr>
          <p:cNvSpPr txBox="1"/>
          <p:nvPr/>
        </p:nvSpPr>
        <p:spPr>
          <a:xfrm>
            <a:off x="3974913" y="6171495"/>
            <a:ext cx="314271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000">
                <a:ea typeface="Calibri"/>
                <a:cs typeface="Calibri"/>
              </a:rPr>
              <a:t>Place position</a:t>
            </a:r>
          </a:p>
          <a:p>
            <a:endParaRPr lang="en-US" sz="1600">
              <a:ea typeface="Calibri"/>
              <a:cs typeface="Calibri"/>
            </a:endParaRPr>
          </a:p>
        </p:txBody>
      </p:sp>
      <p:pic>
        <p:nvPicPr>
          <p:cNvPr id="4" name="Picture 3" descr="A white robot with a red cylinder and blue and green cylinder&#10;&#10;Description automatically generated">
            <a:extLst>
              <a:ext uri="{FF2B5EF4-FFF2-40B4-BE49-F238E27FC236}">
                <a16:creationId xmlns:a16="http://schemas.microsoft.com/office/drawing/2014/main" id="{871B85E1-50E8-D33B-DAB8-05542DBCB9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943" y="1087073"/>
            <a:ext cx="2021727" cy="2407661"/>
          </a:xfrm>
          <a:prstGeom prst="rect">
            <a:avLst/>
          </a:prstGeom>
        </p:spPr>
      </p:pic>
      <p:pic>
        <p:nvPicPr>
          <p:cNvPr id="9" name="Picture 8" descr="A robot holding a red cylinder&#10;&#10;Description automatically generated">
            <a:extLst>
              <a:ext uri="{FF2B5EF4-FFF2-40B4-BE49-F238E27FC236}">
                <a16:creationId xmlns:a16="http://schemas.microsoft.com/office/drawing/2014/main" id="{D4E352B2-AA3C-1DBE-4E08-A58B6C1DFF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605" y="3794955"/>
            <a:ext cx="2020402" cy="2456717"/>
          </a:xfrm>
          <a:prstGeom prst="rect">
            <a:avLst/>
          </a:prstGeom>
        </p:spPr>
      </p:pic>
      <p:pic>
        <p:nvPicPr>
          <p:cNvPr id="10" name="Picture 9" descr="A robot holding a cylinder&#10;&#10;Description automatically generated">
            <a:extLst>
              <a:ext uri="{FF2B5EF4-FFF2-40B4-BE49-F238E27FC236}">
                <a16:creationId xmlns:a16="http://schemas.microsoft.com/office/drawing/2014/main" id="{3B9457CB-A2A0-FFD7-F12C-67E436AC27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9233" y="3216098"/>
            <a:ext cx="2316830" cy="289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3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2077E587-DE75-7824-2126-23DEF8BE032E}"/>
              </a:ext>
            </a:extLst>
          </p:cNvPr>
          <p:cNvSpPr/>
          <p:nvPr/>
        </p:nvSpPr>
        <p:spPr>
          <a:xfrm>
            <a:off x="0" y="6507552"/>
            <a:ext cx="9144000" cy="360000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>
              <a:solidFill>
                <a:srgbClr val="A50021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BA57D2D-3F27-679D-A337-0338AE34272D}"/>
              </a:ext>
            </a:extLst>
          </p:cNvPr>
          <p:cNvSpPr/>
          <p:nvPr/>
        </p:nvSpPr>
        <p:spPr>
          <a:xfrm>
            <a:off x="0" y="0"/>
            <a:ext cx="9144000" cy="1008000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50000"/>
              </a:lnSpc>
            </a:pPr>
            <a:r>
              <a:rPr lang="it-IT" sz="3200">
                <a:solidFill>
                  <a:schemeClr val="bg1"/>
                </a:solidFill>
              </a:rPr>
              <a:t> </a:t>
            </a:r>
            <a:r>
              <a:rPr lang="en-US" sz="3200">
                <a:solidFill>
                  <a:schemeClr val="bg1"/>
                </a:solidFill>
              </a:rPr>
              <a:t>Extra points part</a:t>
            </a:r>
          </a:p>
        </p:txBody>
      </p: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E7576534-A574-F3EA-68B7-38F63A4993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r="13616"/>
          <a:stretch/>
        </p:blipFill>
        <p:spPr>
          <a:xfrm>
            <a:off x="7756668" y="81093"/>
            <a:ext cx="1223210" cy="845814"/>
          </a:xfrm>
          <a:prstGeom prst="rect">
            <a:avLst/>
          </a:prstGeom>
          <a:noFill/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C8CBC67B-0311-BF4C-55E4-D8250F4EC9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19413" b="5808"/>
          <a:stretch/>
        </p:blipFill>
        <p:spPr>
          <a:xfrm>
            <a:off x="164122" y="38280"/>
            <a:ext cx="1966755" cy="935984"/>
          </a:xfrm>
          <a:prstGeom prst="rect">
            <a:avLst/>
          </a:prstGeom>
        </p:spPr>
      </p:pic>
      <p:sp>
        <p:nvSpPr>
          <p:cNvPr id="26" name="Segnaposto data 25">
            <a:extLst>
              <a:ext uri="{FF2B5EF4-FFF2-40B4-BE49-F238E27FC236}">
                <a16:creationId xmlns:a16="http://schemas.microsoft.com/office/drawing/2014/main" id="{644BBADE-09DD-2C16-D74F-C9274552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93845" y="6504989"/>
            <a:ext cx="956310" cy="365125"/>
          </a:xfrm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09/02/2024</a:t>
            </a:r>
            <a:endParaRPr lang="it-IT">
              <a:solidFill>
                <a:schemeClr val="bg1"/>
              </a:solidFill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DDC249C9-C222-DEFC-5E9B-CCFE34E8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728" y="6497758"/>
            <a:ext cx="671272" cy="365125"/>
          </a:xfrm>
        </p:spPr>
        <p:txBody>
          <a:bodyPr/>
          <a:lstStyle/>
          <a:p>
            <a:pPr algn="ctr"/>
            <a:fld id="{4340A053-8ECA-4FDC-9012-151B8D74D28B}" type="slidenum">
              <a:rPr lang="it-IT" dirty="0">
                <a:solidFill>
                  <a:schemeClr val="bg1"/>
                </a:solidFill>
              </a:rPr>
              <a:t>24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991DAE4-6D59-4D46-83C7-04BFAC321C2A}"/>
              </a:ext>
            </a:extLst>
          </p:cNvPr>
          <p:cNvSpPr txBox="1"/>
          <p:nvPr/>
        </p:nvSpPr>
        <p:spPr>
          <a:xfrm>
            <a:off x="252000" y="1305581"/>
            <a:ext cx="86400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000" b="1" dirty="0">
                <a:ea typeface="Calibri"/>
                <a:cs typeface="Calibri"/>
              </a:rPr>
              <a:t>Extra points part ➔ Step 1: </a:t>
            </a:r>
            <a:r>
              <a:rPr lang="en-GB" sz="2000" dirty="0">
                <a:ea typeface="Calibri"/>
                <a:cs typeface="Calibri"/>
              </a:rPr>
              <a:t>Delivery tables central positions detection</a:t>
            </a:r>
          </a:p>
          <a:p>
            <a:endParaRPr lang="en-US" sz="1600" dirty="0">
              <a:ea typeface="Calibri"/>
              <a:cs typeface="Calibri"/>
            </a:endParaRPr>
          </a:p>
        </p:txBody>
      </p:sp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5B159207-A8BC-09AD-B58A-DA7BB958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418" y="6520898"/>
            <a:ext cx="3896559" cy="318846"/>
          </a:xfrm>
        </p:spPr>
        <p:txBody>
          <a:bodyPr/>
          <a:lstStyle/>
          <a:p>
            <a:pPr algn="l"/>
            <a:r>
              <a:rPr lang="en-US" b="1">
                <a:solidFill>
                  <a:schemeClr val="bg1"/>
                </a:solidFill>
                <a:ea typeface="Calibri"/>
                <a:cs typeface="Calibri"/>
              </a:rPr>
              <a:t>Presentation Intelligent Robotics – Group 24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B0A3F91-1B7C-C24B-3304-649D84E88B57}"/>
                  </a:ext>
                </a:extLst>
              </p:cNvPr>
              <p:cNvSpPr txBox="1"/>
              <p:nvPr/>
            </p:nvSpPr>
            <p:spPr>
              <a:xfrm>
                <a:off x="252000" y="1826074"/>
                <a:ext cx="4142373" cy="4114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b="1">
                    <a:ea typeface="Calibri"/>
                    <a:cs typeface="Calibri"/>
                  </a:rPr>
                  <a:t>Algorithm</a:t>
                </a:r>
                <a:r>
                  <a:rPr lang="it-IT" sz="2000" b="1">
                    <a:ea typeface="Calibri"/>
                    <a:cs typeface="Calibri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b="1" i="1" err="1">
                    <a:ea typeface="Calibri"/>
                    <a:cs typeface="Calibri"/>
                  </a:rPr>
                  <a:t>ObstaclesDetector</a:t>
                </a:r>
                <a:r>
                  <a:rPr lang="en-US" sz="1500">
                    <a:ea typeface="Calibri"/>
                    <a:cs typeface="Calibri"/>
                  </a:rPr>
                  <a:t>: detect the central positions of delivery tables in </a:t>
                </a:r>
                <a:r>
                  <a:rPr lang="en-US" sz="1500" b="1">
                    <a:ea typeface="Calibri"/>
                    <a:cs typeface="Calibri"/>
                  </a:rPr>
                  <a:t>robot reference frame</a:t>
                </a:r>
                <a:r>
                  <a:rPr lang="en-US" sz="1500">
                    <a:ea typeface="Calibri"/>
                    <a:cs typeface="Calibri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>
                    <a:ea typeface="Calibri"/>
                    <a:cs typeface="Calibri"/>
                  </a:rPr>
                  <a:t>Central positions are converted from cartesian to polar coordinates: </a:t>
                </a:r>
                <a14:m>
                  <m:oMath xmlns:m="http://schemas.openxmlformats.org/officeDocument/2006/math">
                    <m:r>
                      <a:rPr kumimoji="0" lang="it-IT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→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/>
                    <a:cs typeface="Calibri"/>
                  </a:rPr>
                  <a:t> represents</a:t>
                </a:r>
                <a:r>
                  <a:rPr kumimoji="0" lang="en-US" sz="1100" b="0" i="0" u="none" strike="noStrike" kern="1200" cap="none" spc="0" normalizeH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/>
                    <a:cs typeface="Calibri"/>
                  </a:rPr>
                  <a:t> a </a:t>
                </a: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/>
                    <a:cs typeface="Calibri"/>
                  </a:rPr>
                  <a:t>translation vector</a:t>
                </a:r>
                <a:endParaRPr lang="en-US" sz="1500">
                  <a:ea typeface="Calibri"/>
                  <a:cs typeface="Calibri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500" b="0" i="1" u="none" strike="noStrike" baseline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u="none" strike="noStrike" baseline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𝑡𝑎𝑏𝑙𝑒</m:t>
                          </m:r>
                        </m:sub>
                      </m:sSub>
                      <m:r>
                        <a:rPr lang="en-US" sz="15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500" b="0" i="1" u="none" strike="noStrike" baseline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500" b="0" i="1" u="none" strike="noStrike" baseline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u="none" strike="noStrike" baseline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5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5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5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𝑡𝑎𝑏𝑙𝑒</m:t>
                              </m:r>
                            </m:sub>
                          </m:sSub>
                          <m:r>
                            <a:rPr lang="en-US" sz="1500" b="0" i="1" u="none" strike="noStrike" baseline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1500" b="0" i="1" u="none" strike="noStrike" baseline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u="none" strike="noStrike" baseline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5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5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5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𝑡𝑎𝑏𝑙𝑒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1500" b="0" i="1" u="none" strike="noStrike" baseline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5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it-IT" sz="1500" b="0" i="1" u="none" strike="noStrike" baseline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500" b="0" i="1" u="none" strike="noStrike" baseline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u="none" strike="noStrike" baseline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𝑡𝑎𝑏𝑙𝑒</m:t>
                          </m:r>
                        </m:sub>
                      </m:sSub>
                      <m:r>
                        <a:rPr lang="en-US" sz="15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500" b="0" i="1" u="none" strike="noStrike" baseline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500" b="0" i="1" u="none" strike="noStrike" baseline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u="none" strike="noStrike" baseline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5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5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5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𝑡𝑎𝑏𝑙𝑒</m:t>
                              </m:r>
                            </m:sub>
                          </m:sSub>
                          <m:r>
                            <a:rPr lang="en-US" sz="1500" b="0" i="1" u="none" strike="noStrike" baseline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1500" b="0" i="1" u="none" strike="noStrike" baseline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1500" b="0" i="1" u="none" strike="noStrike" baseline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l-GR" sz="15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l-GR" sz="15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5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𝑡𝑎𝑏𝑙𝑒</m:t>
                              </m:r>
                            </m:sub>
                          </m:sSub>
                        </m:e>
                      </m:d>
                      <m:r>
                        <a:rPr lang="en-US" sz="15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500">
                  <a:ea typeface="Calibri"/>
                  <a:cs typeface="Calibri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>
                    <a:ea typeface="Calibri"/>
                    <a:cs typeface="Calibri"/>
                  </a:rPr>
                  <a:t>The poses</a:t>
                </a:r>
                <a:r>
                  <a:rPr lang="it-IT" sz="1500" b="0" u="none" strike="noStrike" baseline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5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15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5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it-IT" sz="15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pose</m:t>
                        </m:r>
                      </m:sub>
                    </m:sSub>
                  </m:oMath>
                </a14:m>
                <a:r>
                  <a:rPr lang="en-US" sz="1500">
                    <a:ea typeface="Calibri"/>
                    <a:cs typeface="Calibri"/>
                  </a:rPr>
                  <a:t> the robot has to assume in front of each delivery table, in the </a:t>
                </a:r>
                <a:r>
                  <a:rPr lang="en-US" sz="1500" b="1">
                    <a:ea typeface="Calibri"/>
                    <a:cs typeface="Calibri"/>
                  </a:rPr>
                  <a:t>world reference frame</a:t>
                </a:r>
                <a:r>
                  <a:rPr lang="en-US" sz="1500">
                    <a:ea typeface="Calibri"/>
                    <a:cs typeface="Calibri"/>
                  </a:rPr>
                  <a:t>, are computed using the formula on the side.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>
                    <a:ea typeface="Calibri"/>
                    <a:cs typeface="Calibri"/>
                  </a:rPr>
                  <a:t>The poses are stored in a vector </a:t>
                </a:r>
                <a:r>
                  <a:rPr lang="en-US" sz="1500" i="1" err="1">
                    <a:ea typeface="Calibri"/>
                    <a:cs typeface="Calibri"/>
                  </a:rPr>
                  <a:t>detected_delivery_tables</a:t>
                </a:r>
                <a:r>
                  <a:rPr lang="en-US" sz="1500" i="1">
                    <a:ea typeface="Calibri"/>
                    <a:cs typeface="Calibri"/>
                  </a:rPr>
                  <a:t> </a:t>
                </a:r>
                <a:r>
                  <a:rPr lang="en-US" sz="1500">
                    <a:ea typeface="Calibri"/>
                    <a:cs typeface="Calibri"/>
                  </a:rPr>
                  <a:t>and are sorted in ascending order depending on their position along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it-IT" sz="1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it-IT" sz="1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US" sz="1500">
                    <a:ea typeface="Calibri"/>
                    <a:cs typeface="Calibri"/>
                  </a:rPr>
                  <a:t>-axis.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B0A3F91-1B7C-C24B-3304-649D84E88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826074"/>
                <a:ext cx="4142373" cy="4114331"/>
              </a:xfrm>
              <a:prstGeom prst="rect">
                <a:avLst/>
              </a:prstGeom>
              <a:blipFill>
                <a:blip r:embed="rId6"/>
                <a:stretch>
                  <a:fillRect l="-1471" t="-890" r="-1029" b="-1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A7559FBC-29E0-246A-5E71-40E4F0A922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1999" y="2263833"/>
            <a:ext cx="4320001" cy="238651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7D5E150-D237-CFFF-F4C3-E041819131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4191" y="4962269"/>
            <a:ext cx="4156112" cy="93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76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8E426-A53C-437F-E1D8-11FBCCB74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EB867628-A052-FB2E-2FEE-DF90218ABAD6}"/>
              </a:ext>
            </a:extLst>
          </p:cNvPr>
          <p:cNvSpPr/>
          <p:nvPr/>
        </p:nvSpPr>
        <p:spPr>
          <a:xfrm>
            <a:off x="0" y="6507552"/>
            <a:ext cx="9144000" cy="360000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>
              <a:solidFill>
                <a:srgbClr val="A50021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9376C77-46DC-6041-623A-DDC14E71AB1A}"/>
              </a:ext>
            </a:extLst>
          </p:cNvPr>
          <p:cNvSpPr/>
          <p:nvPr/>
        </p:nvSpPr>
        <p:spPr>
          <a:xfrm>
            <a:off x="0" y="0"/>
            <a:ext cx="9144000" cy="1008000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50000"/>
              </a:lnSpc>
            </a:pPr>
            <a:r>
              <a:rPr lang="it-IT" sz="3200">
                <a:solidFill>
                  <a:schemeClr val="bg1"/>
                </a:solidFill>
              </a:rPr>
              <a:t> </a:t>
            </a:r>
            <a:r>
              <a:rPr lang="en-US" sz="3200">
                <a:solidFill>
                  <a:schemeClr val="bg1"/>
                </a:solidFill>
              </a:rPr>
              <a:t>Extra points part</a:t>
            </a:r>
          </a:p>
        </p:txBody>
      </p: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4A04ACB9-9440-728C-FF8B-FBA580BE87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r="13616"/>
          <a:stretch/>
        </p:blipFill>
        <p:spPr>
          <a:xfrm>
            <a:off x="7756668" y="81093"/>
            <a:ext cx="1223210" cy="845814"/>
          </a:xfrm>
          <a:prstGeom prst="rect">
            <a:avLst/>
          </a:prstGeom>
          <a:noFill/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40E77E7D-1827-8C99-AD3E-8822B218D0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19413" b="5808"/>
          <a:stretch/>
        </p:blipFill>
        <p:spPr>
          <a:xfrm>
            <a:off x="164122" y="38280"/>
            <a:ext cx="1966755" cy="935984"/>
          </a:xfrm>
          <a:prstGeom prst="rect">
            <a:avLst/>
          </a:prstGeom>
        </p:spPr>
      </p:pic>
      <p:sp>
        <p:nvSpPr>
          <p:cNvPr id="26" name="Segnaposto data 25">
            <a:extLst>
              <a:ext uri="{FF2B5EF4-FFF2-40B4-BE49-F238E27FC236}">
                <a16:creationId xmlns:a16="http://schemas.microsoft.com/office/drawing/2014/main" id="{2B929CE8-75A1-E9BB-B1DA-0D6B9709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93845" y="6504989"/>
            <a:ext cx="956310" cy="365125"/>
          </a:xfrm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09/02/2024</a:t>
            </a:r>
            <a:endParaRPr lang="it-IT">
              <a:solidFill>
                <a:schemeClr val="bg1"/>
              </a:solidFill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4A6B2C7D-0AB1-25B8-9E93-05EC18DB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728" y="6497758"/>
            <a:ext cx="671272" cy="365125"/>
          </a:xfrm>
        </p:spPr>
        <p:txBody>
          <a:bodyPr/>
          <a:lstStyle/>
          <a:p>
            <a:pPr algn="ctr"/>
            <a:fld id="{BE26E513-BC6D-4DEA-9BF3-023C0DC1B859}" type="slidenum">
              <a:rPr lang="it-IT" smtClean="0">
                <a:solidFill>
                  <a:schemeClr val="bg1"/>
                </a:solidFill>
              </a:rPr>
              <a:t>25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87C09D7-B244-6C5D-EEF3-027BD6F96573}"/>
              </a:ext>
            </a:extLst>
          </p:cNvPr>
          <p:cNvSpPr txBox="1"/>
          <p:nvPr/>
        </p:nvSpPr>
        <p:spPr>
          <a:xfrm>
            <a:off x="252000" y="1305581"/>
            <a:ext cx="864000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000" b="1">
                <a:ea typeface="Calibri"/>
                <a:cs typeface="Calibri"/>
              </a:rPr>
              <a:t>Extra points part ➔ Step 2: </a:t>
            </a:r>
            <a:r>
              <a:rPr lang="en-GB" sz="2000">
                <a:ea typeface="Calibri"/>
                <a:cs typeface="Calibri"/>
              </a:rPr>
              <a:t>Delivery tables colors association</a:t>
            </a:r>
          </a:p>
          <a:p>
            <a:endParaRPr lang="en-GB" sz="2000">
              <a:ea typeface="Calibri"/>
              <a:cs typeface="Calibri"/>
            </a:endParaRPr>
          </a:p>
          <a:p>
            <a:endParaRPr lang="en-US" sz="1600">
              <a:ea typeface="Calibri"/>
              <a:cs typeface="Calibri"/>
            </a:endParaRPr>
          </a:p>
        </p:txBody>
      </p:sp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79CDDBB2-DF2A-E0A3-0320-55F2421D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418" y="6520898"/>
            <a:ext cx="3896559" cy="318846"/>
          </a:xfrm>
        </p:spPr>
        <p:txBody>
          <a:bodyPr/>
          <a:lstStyle/>
          <a:p>
            <a:pPr algn="l"/>
            <a:r>
              <a:rPr lang="en-US" b="1">
                <a:solidFill>
                  <a:schemeClr val="bg1"/>
                </a:solidFill>
                <a:ea typeface="Calibri"/>
                <a:cs typeface="Calibri"/>
              </a:rPr>
              <a:t>Presentation Intelligent Robotics – Group 24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1312BC7-F63C-EF4D-35F4-3A0238DE67B2}"/>
                  </a:ext>
                </a:extLst>
              </p:cNvPr>
              <p:cNvSpPr txBox="1"/>
              <p:nvPr/>
            </p:nvSpPr>
            <p:spPr>
              <a:xfrm>
                <a:off x="251999" y="1818267"/>
                <a:ext cx="4142373" cy="448699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b="1">
                    <a:ea typeface="Calibri"/>
                    <a:cs typeface="Calibri"/>
                  </a:rPr>
                  <a:t>Algorithm</a:t>
                </a:r>
                <a:r>
                  <a:rPr lang="it-IT" sz="2000" b="1">
                    <a:ea typeface="Calibri"/>
                    <a:cs typeface="Calibri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>
                    <a:ea typeface="Calibri"/>
                    <a:cs typeface="Calibri"/>
                  </a:rPr>
                  <a:t>Get a BGR image of delivery tables in front of the robot, from robot’s camera.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>
                    <a:ea typeface="Calibri"/>
                    <a:cs typeface="Calibri"/>
                  </a:rPr>
                  <a:t>The image is converted in HSV format.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>
                    <a:ea typeface="Calibri"/>
                    <a:cs typeface="Calibri"/>
                  </a:rPr>
                  <a:t>From the HSV image we obtain 3 masks containing respectively: red, green and blue pixels, by means of thresholding.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>
                    <a:ea typeface="Calibri"/>
                    <a:cs typeface="Calibri"/>
                  </a:rPr>
                  <a:t>In each mask, we compute the centroid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dirty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it-IT" sz="1500" b="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𝐶</m:t>
                        </m:r>
                      </m:e>
                      <m:sub>
                        <m:r>
                          <a:rPr lang="en-US" sz="1500" i="1" dirty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𝑝</m:t>
                        </m:r>
                        <m:r>
                          <a:rPr lang="en-US" sz="1500" i="1" dirty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,</m:t>
                        </m:r>
                        <m:r>
                          <a:rPr lang="en-US" sz="1500" i="1" dirty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𝑐𝑒𝑛𝑡𝑒𝑟</m:t>
                        </m:r>
                      </m:sub>
                    </m:sSub>
                    <m:r>
                      <a:rPr lang="it-IT" sz="1500" b="0" i="1" dirty="0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=</m:t>
                    </m:r>
                    <m:d>
                      <m:dPr>
                        <m:ctrlPr>
                          <a:rPr lang="en-US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i="1" dirty="0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1500" i="1" dirty="0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500" i="1" dirty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𝑝</m:t>
                            </m:r>
                            <m:r>
                              <a:rPr lang="en-US" sz="1500" i="1" dirty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en-US" sz="1500" i="1" dirty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𝑐𝑒𝑛𝑡𝑒𝑟</m:t>
                            </m:r>
                          </m:sub>
                        </m:sSub>
                        <m:r>
                          <a:rPr lang="en-US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,</m:t>
                        </m:r>
                        <m:sSub>
                          <m:sSubPr>
                            <m:ctrlPr>
                              <a:rPr lang="en-US" sz="1500" i="1" dirty="0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1500" i="1" dirty="0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500" i="1" dirty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𝑝</m:t>
                            </m:r>
                            <m:r>
                              <a:rPr lang="en-US" sz="1500" i="1" dirty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en-US" sz="1500" i="1" dirty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𝑐𝑒𝑛𝑡𝑒𝑟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500">
                    <a:ea typeface="Calibri"/>
                    <a:cs typeface="Calibri"/>
                  </a:rPr>
                  <a:t> of the distribution of foreground pixels in the </a:t>
                </a:r>
                <a:r>
                  <a:rPr lang="en-US" sz="1500" b="1">
                    <a:ea typeface="Calibri"/>
                    <a:cs typeface="Calibri"/>
                  </a:rPr>
                  <a:t>image pixel reference frame</a:t>
                </a:r>
                <a:r>
                  <a:rPr lang="en-US" sz="1500">
                    <a:ea typeface="Calibri"/>
                    <a:cs typeface="Calibri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>
                    <a:ea typeface="Calibri"/>
                    <a:cs typeface="Calibri"/>
                  </a:rPr>
                  <a:t>Pairs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5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i="1" dirty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it-IT" sz="1500" i="1" dirty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500" i="1" dirty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𝑝</m:t>
                            </m:r>
                            <m:r>
                              <a:rPr lang="en-US" sz="1500" i="1" dirty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,</m:t>
                            </m:r>
                            <m:r>
                              <a:rPr lang="en-US" sz="1500" i="1" dirty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𝑐𝑒𝑛𝑡𝑒𝑟</m:t>
                            </m:r>
                          </m:sub>
                        </m:sSub>
                        <m:r>
                          <a:rPr lang="it-IT" sz="1500" b="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it-IT" sz="1500" b="0" i="0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color</m:t>
                        </m:r>
                      </m:e>
                    </m:d>
                  </m:oMath>
                </a14:m>
                <a:r>
                  <a:rPr lang="en-US" sz="1500">
                    <a:ea typeface="Calibri"/>
                    <a:cs typeface="Calibri"/>
                  </a:rPr>
                  <a:t> are </a:t>
                </a:r>
                <a:r>
                  <a:rPr lang="en-GB" sz="1500">
                    <a:ea typeface="Calibri"/>
                    <a:cs typeface="Calibri"/>
                  </a:rPr>
                  <a:t>stored in a vector </a:t>
                </a:r>
                <a:r>
                  <a:rPr lang="en-GB" sz="1500" i="1" err="1">
                    <a:ea typeface="Calibri"/>
                    <a:cs typeface="Calibri"/>
                  </a:rPr>
                  <a:t>color_centroids</a:t>
                </a:r>
                <a:r>
                  <a:rPr lang="en-GB" sz="1500">
                    <a:ea typeface="Calibri"/>
                    <a:cs typeface="Calibri"/>
                  </a:rPr>
                  <a:t> and are sorted in ascending order depending on their position along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500" b="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GB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GB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sz="1500">
                    <a:ea typeface="Calibri"/>
                    <a:cs typeface="Calibri"/>
                  </a:rPr>
                  <a:t>-axis.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500" b="1">
                    <a:ea typeface="Calibri"/>
                    <a:cs typeface="Calibri"/>
                  </a:rPr>
                  <a:t>Mapping pose-color:</a:t>
                </a:r>
                <a:r>
                  <a:rPr lang="en-GB" sz="1500">
                    <a:ea typeface="Calibri"/>
                    <a:cs typeface="Calibri"/>
                  </a:rPr>
                  <a:t> map one-to-one, by index: </a:t>
                </a:r>
                <a:r>
                  <a:rPr lang="en-GB" sz="1500" i="1" err="1">
                    <a:ea typeface="Calibri"/>
                    <a:cs typeface="Calibri"/>
                  </a:rPr>
                  <a:t>color_centroids</a:t>
                </a:r>
                <a:r>
                  <a:rPr lang="en-GB" sz="1500" i="1">
                    <a:ea typeface="Calibri"/>
                    <a:cs typeface="Calibri"/>
                  </a:rPr>
                  <a:t>[</a:t>
                </a:r>
                <a:r>
                  <a:rPr lang="en-GB" sz="1500" i="1" err="1">
                    <a:ea typeface="Calibri"/>
                    <a:cs typeface="Calibri"/>
                  </a:rPr>
                  <a:t>i</a:t>
                </a:r>
                <a:r>
                  <a:rPr lang="en-GB" sz="1500" i="1">
                    <a:ea typeface="Calibri"/>
                    <a:cs typeface="Calibri"/>
                  </a:rPr>
                  <a:t>]</a:t>
                </a:r>
                <a:r>
                  <a:rPr lang="en-US" sz="1500" b="1" i="1">
                    <a:ea typeface="Calibri"/>
                    <a:cs typeface="Calibri"/>
                  </a:rPr>
                  <a:t> </a:t>
                </a:r>
                <a:r>
                  <a:rPr lang="en-GB" sz="1500" i="1">
                    <a:ea typeface="Calibri"/>
                    <a:cs typeface="Calibri"/>
                  </a:rPr>
                  <a:t>to/in </a:t>
                </a:r>
                <a:r>
                  <a:rPr lang="en-GB" sz="1500" i="1" err="1">
                    <a:ea typeface="Calibri"/>
                    <a:cs typeface="Calibri"/>
                  </a:rPr>
                  <a:t>detected_delivery_tables</a:t>
                </a:r>
                <a:r>
                  <a:rPr lang="en-GB" sz="1500" i="1">
                    <a:ea typeface="Calibri"/>
                    <a:cs typeface="Calibri"/>
                  </a:rPr>
                  <a:t>[</a:t>
                </a:r>
                <a:r>
                  <a:rPr lang="en-GB" sz="1500" i="1" err="1">
                    <a:ea typeface="Calibri"/>
                    <a:cs typeface="Calibri"/>
                  </a:rPr>
                  <a:t>i</a:t>
                </a:r>
                <a:r>
                  <a:rPr lang="en-GB" sz="1500" i="1">
                    <a:ea typeface="Calibri"/>
                    <a:cs typeface="Calibri"/>
                  </a:rPr>
                  <a:t>]</a:t>
                </a:r>
                <a:endParaRPr lang="en-US" sz="1500">
                  <a:ea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1312BC7-F63C-EF4D-35F4-3A0238DE6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99" y="1818267"/>
                <a:ext cx="4142373" cy="4486998"/>
              </a:xfrm>
              <a:prstGeom prst="rect">
                <a:avLst/>
              </a:prstGeom>
              <a:blipFill>
                <a:blip r:embed="rId6"/>
                <a:stretch>
                  <a:fillRect l="-1471" t="-679" b="-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6AAF4FAB-519D-58FA-05FF-90550E24DF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2359588"/>
            <a:ext cx="4320001" cy="213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119D8-C806-8D4B-3B1C-1F3249E31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6729B6C7-7A3E-0346-BED2-719672D06944}"/>
              </a:ext>
            </a:extLst>
          </p:cNvPr>
          <p:cNvSpPr/>
          <p:nvPr/>
        </p:nvSpPr>
        <p:spPr>
          <a:xfrm>
            <a:off x="0" y="6507552"/>
            <a:ext cx="9144000" cy="360000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>
              <a:solidFill>
                <a:srgbClr val="A50021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1AB4A07-7BC1-BB82-07A6-5BF704529DA1}"/>
              </a:ext>
            </a:extLst>
          </p:cNvPr>
          <p:cNvSpPr/>
          <p:nvPr/>
        </p:nvSpPr>
        <p:spPr>
          <a:xfrm>
            <a:off x="0" y="0"/>
            <a:ext cx="9144000" cy="1008000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50000"/>
              </a:lnSpc>
            </a:pPr>
            <a:r>
              <a:rPr lang="it-IT" sz="3200">
                <a:solidFill>
                  <a:schemeClr val="bg1"/>
                </a:solidFill>
              </a:rPr>
              <a:t> </a:t>
            </a:r>
            <a:r>
              <a:rPr lang="en-US" sz="3200">
                <a:solidFill>
                  <a:schemeClr val="bg1"/>
                </a:solidFill>
              </a:rPr>
              <a:t>Extra points part</a:t>
            </a:r>
          </a:p>
        </p:txBody>
      </p: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656D5FCF-B557-EBF5-BA68-87500A1B65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r="13616"/>
          <a:stretch/>
        </p:blipFill>
        <p:spPr>
          <a:xfrm>
            <a:off x="7756668" y="81093"/>
            <a:ext cx="1223210" cy="845814"/>
          </a:xfrm>
          <a:prstGeom prst="rect">
            <a:avLst/>
          </a:prstGeom>
          <a:noFill/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7DB841EA-D48B-85F3-06D3-D48C2C52F9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19413" b="5808"/>
          <a:stretch/>
        </p:blipFill>
        <p:spPr>
          <a:xfrm>
            <a:off x="164122" y="38280"/>
            <a:ext cx="1966755" cy="935984"/>
          </a:xfrm>
          <a:prstGeom prst="rect">
            <a:avLst/>
          </a:prstGeom>
        </p:spPr>
      </p:pic>
      <p:sp>
        <p:nvSpPr>
          <p:cNvPr id="26" name="Segnaposto data 25">
            <a:extLst>
              <a:ext uri="{FF2B5EF4-FFF2-40B4-BE49-F238E27FC236}">
                <a16:creationId xmlns:a16="http://schemas.microsoft.com/office/drawing/2014/main" id="{1139C0FC-B400-7DA3-8CD0-AC43936DB3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93845" y="6504989"/>
            <a:ext cx="956310" cy="365125"/>
          </a:xfrm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09/02/2024</a:t>
            </a:r>
            <a:endParaRPr lang="it-IT">
              <a:solidFill>
                <a:schemeClr val="bg1"/>
              </a:solidFill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1D45C012-8F9C-F4FB-9D34-3C037B49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728" y="6497758"/>
            <a:ext cx="671272" cy="365125"/>
          </a:xfrm>
        </p:spPr>
        <p:txBody>
          <a:bodyPr/>
          <a:lstStyle/>
          <a:p>
            <a:pPr algn="ctr"/>
            <a:fld id="{41F0FAF8-8031-45CF-B823-3C54AB882171}" type="slidenum">
              <a:rPr lang="it-IT" dirty="0">
                <a:solidFill>
                  <a:schemeClr val="bg1"/>
                </a:solidFill>
              </a:rPr>
              <a:t>26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403B35B-81E4-D5DA-C935-DCD79EDDA98D}"/>
              </a:ext>
            </a:extLst>
          </p:cNvPr>
          <p:cNvSpPr txBox="1"/>
          <p:nvPr/>
        </p:nvSpPr>
        <p:spPr>
          <a:xfrm>
            <a:off x="252000" y="1305581"/>
            <a:ext cx="864000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000" b="1">
                <a:ea typeface="Calibri"/>
                <a:cs typeface="Calibri"/>
              </a:rPr>
              <a:t>Extra points part ➔ Step 3: </a:t>
            </a:r>
            <a:r>
              <a:rPr lang="en-GB" sz="2000">
                <a:ea typeface="Calibri"/>
                <a:cs typeface="Calibri"/>
              </a:rPr>
              <a:t>Correct delivery table selection</a:t>
            </a:r>
          </a:p>
          <a:p>
            <a:endParaRPr lang="en-GB" sz="2000">
              <a:ea typeface="Calibri"/>
              <a:cs typeface="Calibri"/>
            </a:endParaRPr>
          </a:p>
          <a:p>
            <a:endParaRPr lang="en-US" sz="1600">
              <a:ea typeface="Calibri"/>
              <a:cs typeface="Calibri"/>
            </a:endParaRPr>
          </a:p>
        </p:txBody>
      </p:sp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C9E545B5-E6FB-CA43-C65E-50877FF9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418" y="6520898"/>
            <a:ext cx="3896559" cy="318846"/>
          </a:xfrm>
        </p:spPr>
        <p:txBody>
          <a:bodyPr/>
          <a:lstStyle/>
          <a:p>
            <a:pPr algn="l"/>
            <a:r>
              <a:rPr lang="en-US" b="1">
                <a:solidFill>
                  <a:schemeClr val="bg1"/>
                </a:solidFill>
                <a:ea typeface="Calibri"/>
                <a:cs typeface="Calibri"/>
              </a:rPr>
              <a:t>Presentation Intelligent Robotics – Group 24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5E05EC3-DC0A-3FCF-1889-5463FCEE394D}"/>
              </a:ext>
            </a:extLst>
          </p:cNvPr>
          <p:cNvSpPr txBox="1"/>
          <p:nvPr/>
        </p:nvSpPr>
        <p:spPr>
          <a:xfrm>
            <a:off x="251999" y="1818267"/>
            <a:ext cx="414237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>
                <a:ea typeface="Calibri"/>
                <a:cs typeface="Calibri"/>
              </a:rPr>
              <a:t>Algorithm</a:t>
            </a:r>
            <a:r>
              <a:rPr lang="it-IT" sz="2000" b="1">
                <a:ea typeface="Calibri"/>
                <a:cs typeface="Calibri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>
                <a:ea typeface="Calibri"/>
                <a:cs typeface="Calibri"/>
              </a:rPr>
              <a:t>Selection:</a:t>
            </a:r>
            <a:r>
              <a:rPr lang="en-US" sz="1500">
                <a:ea typeface="Calibri"/>
                <a:cs typeface="Calibri"/>
              </a:rPr>
              <a:t> given the vector </a:t>
            </a:r>
            <a:r>
              <a:rPr lang="en-US" sz="1500" i="1" err="1">
                <a:ea typeface="Calibri"/>
                <a:cs typeface="Calibri"/>
              </a:rPr>
              <a:t>detected_delivery_tables</a:t>
            </a:r>
            <a:r>
              <a:rPr lang="en-US" sz="1500" i="1">
                <a:ea typeface="Calibri"/>
                <a:cs typeface="Calibri"/>
              </a:rPr>
              <a:t> </a:t>
            </a:r>
            <a:r>
              <a:rPr lang="en-US" sz="1500">
                <a:ea typeface="Calibri"/>
                <a:cs typeface="Calibri"/>
              </a:rPr>
              <a:t>and the </a:t>
            </a:r>
            <a:r>
              <a:rPr lang="en-US" sz="1500" i="1" err="1">
                <a:ea typeface="Calibri"/>
                <a:cs typeface="Calibri"/>
              </a:rPr>
              <a:t>target_object</a:t>
            </a:r>
            <a:r>
              <a:rPr lang="en-US" sz="1500">
                <a:ea typeface="Calibri"/>
                <a:cs typeface="Calibri"/>
              </a:rPr>
              <a:t>, we can iterate the vector in order to find the corresponding delivery table, i.e., the one with the same color.</a:t>
            </a:r>
          </a:p>
        </p:txBody>
      </p:sp>
    </p:spTree>
    <p:extLst>
      <p:ext uri="{BB962C8B-B14F-4D97-AF65-F5344CB8AC3E}">
        <p14:creationId xmlns:p14="http://schemas.microsoft.com/office/powerpoint/2010/main" val="859169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399B5BBD-FA31-FA5A-C93D-C99211D5D2A1}"/>
              </a:ext>
            </a:extLst>
          </p:cNvPr>
          <p:cNvSpPr/>
          <p:nvPr/>
        </p:nvSpPr>
        <p:spPr>
          <a:xfrm>
            <a:off x="0" y="-2"/>
            <a:ext cx="9144000" cy="6857999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3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60BB5A8-BF53-4338-F927-658C97853E86}"/>
              </a:ext>
            </a:extLst>
          </p:cNvPr>
          <p:cNvSpPr txBox="1"/>
          <p:nvPr/>
        </p:nvSpPr>
        <p:spPr>
          <a:xfrm>
            <a:off x="0" y="2127844"/>
            <a:ext cx="9144000" cy="171938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endParaRPr lang="it-IT" sz="4000" b="1">
              <a:solidFill>
                <a:schemeClr val="bg1"/>
              </a:solidFill>
              <a:latin typeface="+mj-lt"/>
              <a:ea typeface="Calibri Light"/>
              <a:cs typeface="Calibri Light"/>
            </a:endParaRPr>
          </a:p>
          <a:p>
            <a:pPr algn="ctr">
              <a:lnSpc>
                <a:spcPct val="150000"/>
              </a:lnSpc>
            </a:pPr>
            <a:r>
              <a:rPr lang="en-US" sz="3400" b="1">
                <a:solidFill>
                  <a:schemeClr val="bg1"/>
                </a:solidFill>
                <a:latin typeface="+mj-lt"/>
              </a:rPr>
              <a:t>Thanks for your attention!</a:t>
            </a:r>
            <a:endParaRPr lang="en-US" sz="3400" b="1">
              <a:solidFill>
                <a:schemeClr val="bg1"/>
              </a:solidFill>
              <a:latin typeface="+mj-lt"/>
              <a:ea typeface="Calibri Light"/>
              <a:cs typeface="Calibri Light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B2DA0B48-8788-95F2-DE4F-409EE27A0E2B}"/>
              </a:ext>
            </a:extLst>
          </p:cNvPr>
          <p:cNvSpPr/>
          <p:nvPr/>
        </p:nvSpPr>
        <p:spPr>
          <a:xfrm>
            <a:off x="261257" y="244928"/>
            <a:ext cx="8621486" cy="6368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pic>
        <p:nvPicPr>
          <p:cNvPr id="2054" name="Picture 6" descr="indirizzi">
            <a:extLst>
              <a:ext uri="{FF2B5EF4-FFF2-40B4-BE49-F238E27FC236}">
                <a16:creationId xmlns:a16="http://schemas.microsoft.com/office/drawing/2014/main" id="{1C4BF97D-D37E-2255-3A71-BDDF8EFAE3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47"/>
          <a:stretch/>
        </p:blipFill>
        <p:spPr bwMode="auto">
          <a:xfrm>
            <a:off x="290285" y="244928"/>
            <a:ext cx="2641601" cy="146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ndirizzi">
            <a:extLst>
              <a:ext uri="{FF2B5EF4-FFF2-40B4-BE49-F238E27FC236}">
                <a16:creationId xmlns:a16="http://schemas.microsoft.com/office/drawing/2014/main" id="{648DD622-8A01-B7BB-85B4-AD62CF166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456" y="244928"/>
            <a:ext cx="2315483" cy="158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ttangolo 21">
            <a:extLst>
              <a:ext uri="{FF2B5EF4-FFF2-40B4-BE49-F238E27FC236}">
                <a16:creationId xmlns:a16="http://schemas.microsoft.com/office/drawing/2014/main" id="{AE2417D7-4E62-39F1-0F7B-86A040BF0CC3}"/>
              </a:ext>
            </a:extLst>
          </p:cNvPr>
          <p:cNvSpPr/>
          <p:nvPr/>
        </p:nvSpPr>
        <p:spPr>
          <a:xfrm>
            <a:off x="645885" y="4506502"/>
            <a:ext cx="7801429" cy="1141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2165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2077E587-DE75-7824-2126-23DEF8BE032E}"/>
              </a:ext>
            </a:extLst>
          </p:cNvPr>
          <p:cNvSpPr/>
          <p:nvPr/>
        </p:nvSpPr>
        <p:spPr>
          <a:xfrm>
            <a:off x="0" y="6507552"/>
            <a:ext cx="9144000" cy="360000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>
              <a:solidFill>
                <a:srgbClr val="A50021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BA57D2D-3F27-679D-A337-0338AE34272D}"/>
              </a:ext>
            </a:extLst>
          </p:cNvPr>
          <p:cNvSpPr/>
          <p:nvPr/>
        </p:nvSpPr>
        <p:spPr>
          <a:xfrm>
            <a:off x="0" y="0"/>
            <a:ext cx="9144000" cy="1008000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50000"/>
              </a:lnSpc>
            </a:pPr>
            <a:r>
              <a:rPr lang="it-IT" sz="3200">
                <a:solidFill>
                  <a:schemeClr val="bg1"/>
                </a:solidFill>
              </a:rPr>
              <a:t> </a:t>
            </a:r>
            <a:r>
              <a:rPr lang="en-US" sz="3200">
                <a:solidFill>
                  <a:schemeClr val="bg1"/>
                </a:solidFill>
              </a:rPr>
              <a:t>Summary</a:t>
            </a:r>
            <a:r>
              <a:rPr lang="it-IT" sz="3200">
                <a:solidFill>
                  <a:schemeClr val="bg1"/>
                </a:solidFill>
              </a:rPr>
              <a:t> </a:t>
            </a:r>
            <a:r>
              <a:rPr lang="en-US" sz="3200">
                <a:solidFill>
                  <a:schemeClr val="bg1"/>
                </a:solidFill>
              </a:rPr>
              <a:t>Assignment</a:t>
            </a:r>
            <a:r>
              <a:rPr lang="it-IT" sz="3200">
                <a:solidFill>
                  <a:schemeClr val="bg1"/>
                </a:solidFill>
              </a:rPr>
              <a:t> 1</a:t>
            </a:r>
            <a:endParaRPr lang="en-US" sz="3200">
              <a:solidFill>
                <a:schemeClr val="bg1"/>
              </a:solidFill>
            </a:endParaRPr>
          </a:p>
        </p:txBody>
      </p: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E7576534-A574-F3EA-68B7-38F63A4993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r="13616"/>
          <a:stretch/>
        </p:blipFill>
        <p:spPr>
          <a:xfrm>
            <a:off x="7756668" y="81093"/>
            <a:ext cx="1223210" cy="845814"/>
          </a:xfrm>
          <a:prstGeom prst="rect">
            <a:avLst/>
          </a:prstGeom>
          <a:noFill/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C8CBC67B-0311-BF4C-55E4-D8250F4EC9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19413" b="5808"/>
          <a:stretch/>
        </p:blipFill>
        <p:spPr>
          <a:xfrm>
            <a:off x="164122" y="38280"/>
            <a:ext cx="1966755" cy="935984"/>
          </a:xfrm>
          <a:prstGeom prst="rect">
            <a:avLst/>
          </a:prstGeom>
        </p:spPr>
      </p:pic>
      <p:sp>
        <p:nvSpPr>
          <p:cNvPr id="26" name="Segnaposto data 25">
            <a:extLst>
              <a:ext uri="{FF2B5EF4-FFF2-40B4-BE49-F238E27FC236}">
                <a16:creationId xmlns:a16="http://schemas.microsoft.com/office/drawing/2014/main" id="{644BBADE-09DD-2C16-D74F-C9274552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93845" y="6504989"/>
            <a:ext cx="956310" cy="365125"/>
          </a:xfrm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09/02/2024</a:t>
            </a:r>
            <a:endParaRPr lang="it-IT">
              <a:solidFill>
                <a:schemeClr val="bg1"/>
              </a:solidFill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DDC249C9-C222-DEFC-5E9B-CCFE34E8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728" y="6497758"/>
            <a:ext cx="671272" cy="365125"/>
          </a:xfrm>
        </p:spPr>
        <p:txBody>
          <a:bodyPr/>
          <a:lstStyle/>
          <a:p>
            <a:pPr algn="ctr"/>
            <a:fld id="{1253E135-8A5C-4AEE-A9F2-7EAEB0EA48E3}" type="slidenum">
              <a:rPr lang="it-IT" smtClean="0">
                <a:solidFill>
                  <a:schemeClr val="bg1"/>
                </a:solidFill>
              </a:rPr>
              <a:t>3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991DAE4-6D59-4D46-83C7-04BFAC321C2A}"/>
              </a:ext>
            </a:extLst>
          </p:cNvPr>
          <p:cNvSpPr txBox="1"/>
          <p:nvPr/>
        </p:nvSpPr>
        <p:spPr>
          <a:xfrm>
            <a:off x="252000" y="1305581"/>
            <a:ext cx="8640000" cy="24068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000" b="1">
                <a:ea typeface="Calibri"/>
                <a:cs typeface="Calibri"/>
              </a:rPr>
              <a:t>Summary Assignment 1:</a:t>
            </a:r>
          </a:p>
          <a:p>
            <a:endParaRPr lang="en-GB" sz="1600" b="1">
              <a:ea typeface="Calibri"/>
              <a:cs typeface="Calibri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arenR"/>
            </a:pPr>
            <a:r>
              <a:rPr lang="en-US" sz="2000" b="1">
                <a:ea typeface="Calibri"/>
                <a:cs typeface="Calibri"/>
              </a:rPr>
              <a:t>Structure of the project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arenR"/>
            </a:pPr>
            <a:r>
              <a:rPr lang="en-US" sz="2000" b="1">
                <a:ea typeface="Calibri"/>
                <a:cs typeface="Calibri"/>
              </a:rPr>
              <a:t>Obstacles Detection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arenR"/>
            </a:pPr>
            <a:r>
              <a:rPr lang="en-US" sz="2000" b="1">
                <a:ea typeface="Calibri"/>
                <a:cs typeface="Calibri"/>
              </a:rPr>
              <a:t>Narrow Corridor Control Law</a:t>
            </a:r>
          </a:p>
        </p:txBody>
      </p:sp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5B159207-A8BC-09AD-B58A-DA7BB958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418" y="6520898"/>
            <a:ext cx="3896559" cy="318846"/>
          </a:xfrm>
        </p:spPr>
        <p:txBody>
          <a:bodyPr/>
          <a:lstStyle/>
          <a:p>
            <a:pPr algn="l"/>
            <a:r>
              <a:rPr lang="en-US" b="1">
                <a:solidFill>
                  <a:schemeClr val="bg1"/>
                </a:solidFill>
                <a:ea typeface="Calibri"/>
                <a:cs typeface="Calibri"/>
              </a:rPr>
              <a:t>Presentation Intelligent Robotics – Group 24</a:t>
            </a:r>
          </a:p>
        </p:txBody>
      </p:sp>
    </p:spTree>
    <p:extLst>
      <p:ext uri="{BB962C8B-B14F-4D97-AF65-F5344CB8AC3E}">
        <p14:creationId xmlns:p14="http://schemas.microsoft.com/office/powerpoint/2010/main" val="180493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B0A0C-21FF-0319-BCD5-461E61377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diagramma, Parallelo, Piano&#10;&#10;Descrizione generata automaticamente">
            <a:extLst>
              <a:ext uri="{FF2B5EF4-FFF2-40B4-BE49-F238E27FC236}">
                <a16:creationId xmlns:a16="http://schemas.microsoft.com/office/drawing/2014/main" id="{052628CA-C9F5-165C-A102-60DABB38D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041" y="2070966"/>
            <a:ext cx="4363124" cy="3865902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6A63B3D-14FC-0D70-E9C0-EE9EE110CC4E}"/>
              </a:ext>
            </a:extLst>
          </p:cNvPr>
          <p:cNvSpPr/>
          <p:nvPr/>
        </p:nvSpPr>
        <p:spPr>
          <a:xfrm>
            <a:off x="0" y="6507552"/>
            <a:ext cx="9144000" cy="360000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>
              <a:solidFill>
                <a:srgbClr val="A50021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7D2E199-236F-0E4D-17DB-05BFDA048A5A}"/>
              </a:ext>
            </a:extLst>
          </p:cNvPr>
          <p:cNvSpPr/>
          <p:nvPr/>
        </p:nvSpPr>
        <p:spPr>
          <a:xfrm>
            <a:off x="0" y="0"/>
            <a:ext cx="9144000" cy="1008000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50000"/>
              </a:lnSpc>
            </a:pPr>
            <a:r>
              <a:rPr lang="it-IT" sz="3200">
                <a:solidFill>
                  <a:schemeClr val="bg1"/>
                </a:solidFill>
              </a:rPr>
              <a:t> </a:t>
            </a:r>
            <a:r>
              <a:rPr lang="en-US" sz="3200">
                <a:solidFill>
                  <a:schemeClr val="bg1"/>
                </a:solidFill>
              </a:rPr>
              <a:t>Structure of the project</a:t>
            </a:r>
          </a:p>
        </p:txBody>
      </p: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A9C30D5A-333D-60F6-929B-C53DC162F69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lum bright="70000" contrast="-70000"/>
          </a:blip>
          <a:srcRect r="13616"/>
          <a:stretch/>
        </p:blipFill>
        <p:spPr>
          <a:xfrm>
            <a:off x="7756668" y="81093"/>
            <a:ext cx="1223210" cy="845814"/>
          </a:xfrm>
          <a:prstGeom prst="rect">
            <a:avLst/>
          </a:prstGeom>
          <a:noFill/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D8749C78-B765-D1EA-0B92-B44CFAD87B0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19413" b="5808"/>
          <a:stretch/>
        </p:blipFill>
        <p:spPr>
          <a:xfrm>
            <a:off x="164122" y="38280"/>
            <a:ext cx="1966755" cy="935984"/>
          </a:xfrm>
          <a:prstGeom prst="rect">
            <a:avLst/>
          </a:prstGeom>
        </p:spPr>
      </p:pic>
      <p:sp>
        <p:nvSpPr>
          <p:cNvPr id="26" name="Segnaposto data 25">
            <a:extLst>
              <a:ext uri="{FF2B5EF4-FFF2-40B4-BE49-F238E27FC236}">
                <a16:creationId xmlns:a16="http://schemas.microsoft.com/office/drawing/2014/main" id="{8F5B59CE-A3E3-B230-C612-193FDF57BA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93845" y="6504989"/>
            <a:ext cx="956310" cy="365125"/>
          </a:xfrm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09/02/2024</a:t>
            </a:r>
            <a:endParaRPr lang="it-IT">
              <a:solidFill>
                <a:schemeClr val="bg1"/>
              </a:solidFill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511C2C6-D226-FBAC-FEB6-C1146ED3F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728" y="6497758"/>
            <a:ext cx="671272" cy="365125"/>
          </a:xfrm>
        </p:spPr>
        <p:txBody>
          <a:bodyPr/>
          <a:lstStyle/>
          <a:p>
            <a:pPr algn="ctr"/>
            <a:fld id="{E9EBB466-5D6D-4DD0-B2B9-2A9E1911BE1D}" type="slidenum">
              <a:rPr lang="it-IT" smtClean="0">
                <a:solidFill>
                  <a:schemeClr val="bg1"/>
                </a:solidFill>
              </a:rPr>
              <a:t>4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5ED569A-FBE5-FE9D-2204-4416EEDF5063}"/>
              </a:ext>
            </a:extLst>
          </p:cNvPr>
          <p:cNvSpPr txBox="1"/>
          <p:nvPr/>
        </p:nvSpPr>
        <p:spPr>
          <a:xfrm>
            <a:off x="252000" y="1305581"/>
            <a:ext cx="8640000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000" b="1">
                <a:ea typeface="Calibri"/>
                <a:cs typeface="Calibri"/>
              </a:rPr>
              <a:t>Conceptual UML diagram:</a:t>
            </a:r>
          </a:p>
          <a:p>
            <a:endParaRPr lang="en-US" sz="1600">
              <a:ea typeface="Calibri"/>
              <a:cs typeface="Calibri"/>
            </a:endParaRPr>
          </a:p>
          <a:p>
            <a:pPr marL="800100" lvl="1" indent="-342900">
              <a:buFont typeface="+mj-lt"/>
              <a:buAutoNum type="arabicParenR"/>
            </a:pPr>
            <a:endParaRPr lang="en-US" sz="1600">
              <a:ea typeface="Calibri"/>
              <a:cs typeface="Calibri"/>
            </a:endParaRPr>
          </a:p>
        </p:txBody>
      </p:sp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E3E8EBCF-CDCA-94CD-8CD5-628217CB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418" y="6520898"/>
            <a:ext cx="3896559" cy="318846"/>
          </a:xfrm>
        </p:spPr>
        <p:txBody>
          <a:bodyPr/>
          <a:lstStyle/>
          <a:p>
            <a:pPr algn="l"/>
            <a:r>
              <a:rPr lang="en-US" b="1">
                <a:solidFill>
                  <a:schemeClr val="bg1"/>
                </a:solidFill>
                <a:ea typeface="Calibri"/>
                <a:cs typeface="Calibri"/>
              </a:rPr>
              <a:t>Presentation Intelligent Robotics – Group 24</a:t>
            </a:r>
          </a:p>
        </p:txBody>
      </p:sp>
    </p:spTree>
    <p:extLst>
      <p:ext uri="{BB962C8B-B14F-4D97-AF65-F5344CB8AC3E}">
        <p14:creationId xmlns:p14="http://schemas.microsoft.com/office/powerpoint/2010/main" val="140470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54F05-0F5B-46BC-5E1B-05D6C1AC7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testo, diagramma, Parallelo, Piano&#10;&#10;Descrizione generata automaticamente">
            <a:extLst>
              <a:ext uri="{FF2B5EF4-FFF2-40B4-BE49-F238E27FC236}">
                <a16:creationId xmlns:a16="http://schemas.microsoft.com/office/drawing/2014/main" id="{502EC45F-9281-38A7-AD59-15233637F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041" y="2070966"/>
            <a:ext cx="4363124" cy="3865902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CD642F41-64B1-C7ED-ADBD-D75C41803BC4}"/>
              </a:ext>
            </a:extLst>
          </p:cNvPr>
          <p:cNvSpPr/>
          <p:nvPr/>
        </p:nvSpPr>
        <p:spPr>
          <a:xfrm>
            <a:off x="0" y="6507552"/>
            <a:ext cx="9144000" cy="360000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>
              <a:solidFill>
                <a:srgbClr val="A50021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58AFE07-FF41-6E80-A17E-19628684FC52}"/>
              </a:ext>
            </a:extLst>
          </p:cNvPr>
          <p:cNvSpPr/>
          <p:nvPr/>
        </p:nvSpPr>
        <p:spPr>
          <a:xfrm>
            <a:off x="0" y="0"/>
            <a:ext cx="9144000" cy="1008000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50000"/>
              </a:lnSpc>
            </a:pPr>
            <a:r>
              <a:rPr lang="it-IT" sz="3200">
                <a:solidFill>
                  <a:schemeClr val="bg1"/>
                </a:solidFill>
              </a:rPr>
              <a:t> </a:t>
            </a:r>
            <a:r>
              <a:rPr lang="en-US" sz="3200">
                <a:solidFill>
                  <a:schemeClr val="bg1"/>
                </a:solidFill>
              </a:rPr>
              <a:t>Structure of the project</a:t>
            </a:r>
          </a:p>
        </p:txBody>
      </p: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A7252173-2D79-77D4-977B-DCFE8C6712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lum bright="70000" contrast="-70000"/>
          </a:blip>
          <a:srcRect r="13616"/>
          <a:stretch/>
        </p:blipFill>
        <p:spPr>
          <a:xfrm>
            <a:off x="7756668" y="81093"/>
            <a:ext cx="1223210" cy="845814"/>
          </a:xfrm>
          <a:prstGeom prst="rect">
            <a:avLst/>
          </a:prstGeom>
          <a:noFill/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684FEE99-88D9-5298-80B1-CC339DDB9E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19413" b="5808"/>
          <a:stretch/>
        </p:blipFill>
        <p:spPr>
          <a:xfrm>
            <a:off x="164122" y="38280"/>
            <a:ext cx="1966755" cy="935984"/>
          </a:xfrm>
          <a:prstGeom prst="rect">
            <a:avLst/>
          </a:prstGeom>
        </p:spPr>
      </p:pic>
      <p:sp>
        <p:nvSpPr>
          <p:cNvPr id="26" name="Segnaposto data 25">
            <a:extLst>
              <a:ext uri="{FF2B5EF4-FFF2-40B4-BE49-F238E27FC236}">
                <a16:creationId xmlns:a16="http://schemas.microsoft.com/office/drawing/2014/main" id="{1B1BD8C8-AF2F-51C5-BE86-556216B4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93845" y="6504989"/>
            <a:ext cx="956310" cy="365125"/>
          </a:xfrm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09/02/2024</a:t>
            </a:r>
            <a:endParaRPr lang="it-IT">
              <a:solidFill>
                <a:schemeClr val="bg1"/>
              </a:solidFill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8B118B99-D062-5B9E-9F79-24EEC459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728" y="6497758"/>
            <a:ext cx="671272" cy="365125"/>
          </a:xfrm>
        </p:spPr>
        <p:txBody>
          <a:bodyPr/>
          <a:lstStyle/>
          <a:p>
            <a:pPr algn="ctr"/>
            <a:fld id="{08C7A250-FAFA-49CD-B09B-00BF73D89944}" type="slidenum">
              <a:rPr lang="it-IT" smtClean="0">
                <a:solidFill>
                  <a:schemeClr val="bg1"/>
                </a:solidFill>
              </a:rPr>
              <a:t>5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76E7EBD-04F1-CCA0-964B-FF1CD247787C}"/>
              </a:ext>
            </a:extLst>
          </p:cNvPr>
          <p:cNvSpPr txBox="1"/>
          <p:nvPr/>
        </p:nvSpPr>
        <p:spPr>
          <a:xfrm>
            <a:off x="252000" y="1305581"/>
            <a:ext cx="8640000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000" b="1">
                <a:ea typeface="Calibri"/>
                <a:cs typeface="Calibri"/>
              </a:rPr>
              <a:t>Conceptual UML diagram:</a:t>
            </a:r>
          </a:p>
          <a:p>
            <a:endParaRPr lang="en-US" sz="1600">
              <a:ea typeface="Calibri"/>
              <a:cs typeface="Calibri"/>
            </a:endParaRPr>
          </a:p>
          <a:p>
            <a:pPr marL="800100" lvl="1" indent="-342900">
              <a:buFont typeface="+mj-lt"/>
              <a:buAutoNum type="arabicParenR"/>
            </a:pPr>
            <a:endParaRPr lang="en-US" sz="1600">
              <a:ea typeface="Calibri"/>
              <a:cs typeface="Calibri"/>
            </a:endParaRPr>
          </a:p>
        </p:txBody>
      </p:sp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30DC2038-EC7E-A656-04C8-35262854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418" y="6520898"/>
            <a:ext cx="3896559" cy="318846"/>
          </a:xfrm>
        </p:spPr>
        <p:txBody>
          <a:bodyPr/>
          <a:lstStyle/>
          <a:p>
            <a:pPr algn="l"/>
            <a:r>
              <a:rPr lang="en-US" b="1">
                <a:solidFill>
                  <a:schemeClr val="bg1"/>
                </a:solidFill>
                <a:ea typeface="Calibri"/>
                <a:cs typeface="Calibri"/>
              </a:rPr>
              <a:t>Presentation Intelligent Robotics – Group 24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CDEB3D2-A8BE-A5F1-BBD9-C4819677F0BF}"/>
              </a:ext>
            </a:extLst>
          </p:cNvPr>
          <p:cNvSpPr/>
          <p:nvPr/>
        </p:nvSpPr>
        <p:spPr>
          <a:xfrm>
            <a:off x="5448255" y="3274268"/>
            <a:ext cx="838814" cy="4561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A497FCE-C8E0-2F91-8E9C-4BE35D4B62ED}"/>
              </a:ext>
            </a:extLst>
          </p:cNvPr>
          <p:cNvSpPr/>
          <p:nvPr/>
        </p:nvSpPr>
        <p:spPr>
          <a:xfrm>
            <a:off x="5448255" y="4012438"/>
            <a:ext cx="838814" cy="4561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22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9F118-B7CC-BBD7-7CE1-52CF48BE1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0CE1B126-2DBC-F2D2-D04C-297FBB6353C1}"/>
              </a:ext>
            </a:extLst>
          </p:cNvPr>
          <p:cNvSpPr/>
          <p:nvPr/>
        </p:nvSpPr>
        <p:spPr>
          <a:xfrm>
            <a:off x="0" y="6507552"/>
            <a:ext cx="9144000" cy="360000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>
              <a:solidFill>
                <a:srgbClr val="A50021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E70F095-72AC-682E-32C5-2B033F32884D}"/>
              </a:ext>
            </a:extLst>
          </p:cNvPr>
          <p:cNvSpPr/>
          <p:nvPr/>
        </p:nvSpPr>
        <p:spPr>
          <a:xfrm>
            <a:off x="0" y="0"/>
            <a:ext cx="9144000" cy="1008000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50000"/>
              </a:lnSpc>
            </a:pPr>
            <a:r>
              <a:rPr lang="it-IT" sz="3200">
                <a:solidFill>
                  <a:schemeClr val="bg1"/>
                </a:solidFill>
              </a:rPr>
              <a:t> </a:t>
            </a:r>
            <a:r>
              <a:rPr lang="en-US" sz="3200">
                <a:solidFill>
                  <a:schemeClr val="bg1"/>
                </a:solidFill>
              </a:rPr>
              <a:t> Obstacles Detection</a:t>
            </a:r>
          </a:p>
        </p:txBody>
      </p: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4D307E35-A8D5-06C3-B707-D0D563ACB4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r="13616"/>
          <a:stretch/>
        </p:blipFill>
        <p:spPr>
          <a:xfrm>
            <a:off x="7756668" y="81093"/>
            <a:ext cx="1223210" cy="845814"/>
          </a:xfrm>
          <a:prstGeom prst="rect">
            <a:avLst/>
          </a:prstGeom>
          <a:noFill/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C417915F-32FE-5FCE-D342-F977A2FA08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19413" b="5808"/>
          <a:stretch/>
        </p:blipFill>
        <p:spPr>
          <a:xfrm>
            <a:off x="164122" y="38280"/>
            <a:ext cx="1966755" cy="935984"/>
          </a:xfrm>
          <a:prstGeom prst="rect">
            <a:avLst/>
          </a:prstGeom>
        </p:spPr>
      </p:pic>
      <p:sp>
        <p:nvSpPr>
          <p:cNvPr id="26" name="Segnaposto data 25">
            <a:extLst>
              <a:ext uri="{FF2B5EF4-FFF2-40B4-BE49-F238E27FC236}">
                <a16:creationId xmlns:a16="http://schemas.microsoft.com/office/drawing/2014/main" id="{45EEDFE7-C166-5949-A5AA-A60475B7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93845" y="6504989"/>
            <a:ext cx="956310" cy="365125"/>
          </a:xfrm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09/02/2024</a:t>
            </a:r>
            <a:endParaRPr lang="it-IT">
              <a:solidFill>
                <a:schemeClr val="bg1"/>
              </a:solidFill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996D59E9-0CED-3B05-9038-E66D8333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728" y="6497758"/>
            <a:ext cx="671272" cy="365125"/>
          </a:xfrm>
        </p:spPr>
        <p:txBody>
          <a:bodyPr/>
          <a:lstStyle/>
          <a:p>
            <a:pPr algn="ctr"/>
            <a:fld id="{7172C07E-EE3C-46AA-97E7-75B3E6EDAE0E}" type="slidenum">
              <a:rPr lang="it-IT" dirty="0">
                <a:solidFill>
                  <a:schemeClr val="bg1"/>
                </a:solidFill>
              </a:rPr>
              <a:t>6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BC528B5-6C67-7C91-49E1-ABEBD9CA71B8}"/>
              </a:ext>
            </a:extLst>
          </p:cNvPr>
          <p:cNvSpPr txBox="1"/>
          <p:nvPr/>
        </p:nvSpPr>
        <p:spPr>
          <a:xfrm>
            <a:off x="252000" y="1305581"/>
            <a:ext cx="86400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000" b="1" dirty="0">
                <a:ea typeface="Calibri"/>
                <a:cs typeface="Calibri"/>
              </a:rPr>
              <a:t>Obstacles detection: </a:t>
            </a:r>
            <a:r>
              <a:rPr lang="en-GB" sz="2000" dirty="0">
                <a:ea typeface="Calibri"/>
                <a:cs typeface="Calibri"/>
              </a:rPr>
              <a:t>Detection of central positions of obstacles</a:t>
            </a:r>
          </a:p>
          <a:p>
            <a:endParaRPr lang="en-US" sz="1600" dirty="0">
              <a:ea typeface="Calibri"/>
              <a:cs typeface="Calibri"/>
            </a:endParaRPr>
          </a:p>
        </p:txBody>
      </p:sp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F4A6F5C7-D7BD-1714-F900-9F8B208F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418" y="6520898"/>
            <a:ext cx="3896559" cy="318846"/>
          </a:xfrm>
        </p:spPr>
        <p:txBody>
          <a:bodyPr/>
          <a:lstStyle/>
          <a:p>
            <a:pPr algn="l"/>
            <a:r>
              <a:rPr lang="en-US" b="1">
                <a:solidFill>
                  <a:schemeClr val="bg1"/>
                </a:solidFill>
                <a:ea typeface="Calibri"/>
                <a:cs typeface="Calibri"/>
              </a:rPr>
              <a:t>Presentation Intelligent Robotics – Group 24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FF0C5C3-0005-D02E-BD76-17375A9B42C9}"/>
                  </a:ext>
                </a:extLst>
              </p:cNvPr>
              <p:cNvSpPr txBox="1"/>
              <p:nvPr/>
            </p:nvSpPr>
            <p:spPr>
              <a:xfrm>
                <a:off x="252000" y="1826074"/>
                <a:ext cx="4142373" cy="463203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b="1" dirty="0">
                    <a:ea typeface="Calibri"/>
                    <a:cs typeface="Calibri"/>
                  </a:rPr>
                  <a:t>Algorithm</a:t>
                </a:r>
                <a:r>
                  <a:rPr lang="it-IT" sz="2000" b="1" dirty="0">
                    <a:ea typeface="Calibri"/>
                    <a:cs typeface="Calibri"/>
                  </a:rPr>
                  <a:t>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500" b="1" dirty="0">
                    <a:ea typeface="Calibri"/>
                    <a:cs typeface="Calibri"/>
                  </a:rPr>
                  <a:t>Get laser scan data and parameters.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500" b="1" dirty="0">
                    <a:ea typeface="Calibri"/>
                    <a:cs typeface="Calibri"/>
                  </a:rPr>
                  <a:t>Compute obstacles cartesian points: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500" dirty="0">
                    <a:ea typeface="Calibri"/>
                    <a:cs typeface="Calibri"/>
                  </a:rPr>
                  <a:t>Given polar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1500" b="1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𝒓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𝑖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=</m:t>
                    </m:r>
                    <m:d>
                      <m:dPr>
                        <m:ctrlPr>
                          <a:rPr lang="en-US" sz="150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i="1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𝑖</m:t>
                            </m:r>
                          </m:sub>
                        </m:s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,</m:t>
                        </m:r>
                        <m:sSub>
                          <m:sSubPr>
                            <m:ctrlPr>
                              <a:rPr lang="en-US" sz="1500" i="1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it-IT" sz="1500" b="1" i="0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.</m:t>
                    </m:r>
                  </m:oMath>
                </a14:m>
                <a:endParaRPr lang="en-US" sz="1500" b="1" dirty="0">
                  <a:ea typeface="Calibri"/>
                  <a:cs typeface="Calibri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500" dirty="0">
                    <a:ea typeface="Calibri"/>
                    <a:cs typeface="Calibri"/>
                  </a:rPr>
                  <a:t>Remove points within robot’s blind angles.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500" dirty="0">
                    <a:ea typeface="Calibri"/>
                    <a:cs typeface="Calibri"/>
                  </a:rPr>
                  <a:t>Keep only points in range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𝜌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𝑖</m:t>
                        </m:r>
                      </m:sub>
                    </m:sSub>
                    <m:r>
                      <a:rPr lang="it-IT" sz="1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&lt;∞</m:t>
                    </m:r>
                  </m:oMath>
                </a14:m>
                <a:r>
                  <a:rPr lang="en-US" sz="1500" dirty="0">
                    <a:ea typeface="Calibri"/>
                    <a:cs typeface="Calibri"/>
                  </a:rPr>
                  <a:t>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500" dirty="0">
                    <a:ea typeface="Calibri"/>
                    <a:cs typeface="Calibri"/>
                  </a:rPr>
                  <a:t>Convert the remaining points in cartesian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it-IT" sz="1500" b="1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𝒙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𝑖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=</m:t>
                    </m:r>
                    <m:d>
                      <m:dPr>
                        <m:ctrlPr>
                          <a:rPr lang="en-US" sz="150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i="1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it-IT" sz="1500" b="0" i="1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𝑖</m:t>
                            </m:r>
                          </m:sub>
                        </m:s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,</m:t>
                        </m:r>
                        <m:sSub>
                          <m:sSubPr>
                            <m:ctrlPr>
                              <a:rPr lang="en-US" sz="1500" i="1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it-IT" sz="1500" b="0" i="1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500" dirty="0">
                    <a:ea typeface="Calibri"/>
                    <a:cs typeface="Calibri"/>
                  </a:rPr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500" b="1" dirty="0">
                    <a:ea typeface="Calibri"/>
                    <a:cs typeface="Calibri"/>
                  </a:rPr>
                  <a:t>Group points in obstacles: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500" u="sng" dirty="0">
                    <a:ea typeface="Calibri"/>
                    <a:cs typeface="Calibri"/>
                  </a:rPr>
                  <a:t>In a nutshell</a:t>
                </a:r>
                <a:r>
                  <a:rPr lang="en-US" sz="1500" dirty="0">
                    <a:ea typeface="Calibri"/>
                    <a:cs typeface="Calibri"/>
                  </a:rPr>
                  <a:t>: iteratively check whether </a:t>
                </a:r>
                <a14:m>
                  <m:oMath xmlns:m="http://schemas.openxmlformats.org/officeDocument/2006/math">
                    <m:r>
                      <a:rPr lang="en-US" sz="1500" i="1" dirty="0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𝑑</m:t>
                    </m:r>
                    <m:d>
                      <m:dPr>
                        <m:ctrlPr>
                          <a:rPr lang="en-US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500" b="0" i="1" dirty="0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1500" i="1" dirty="0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𝒙</m:t>
                            </m:r>
                          </m:e>
                          <m:sub>
                            <m:r>
                              <a:rPr lang="it-IT" sz="1500" b="0" i="1" dirty="0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𝑖</m:t>
                            </m:r>
                          </m:sub>
                        </m:sSub>
                        <m:r>
                          <a:rPr lang="en-US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,</m:t>
                        </m:r>
                        <m:sSub>
                          <m:sSubPr>
                            <m:ctrlPr>
                              <a:rPr lang="it-IT" sz="1500" b="0" i="1" dirty="0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1500" i="1" dirty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500" i="1" dirty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𝑖</m:t>
                            </m:r>
                            <m:r>
                              <a:rPr lang="it-IT" sz="1500" b="0" i="1" dirty="0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1500" i="1" dirty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≤</m:t>
                    </m:r>
                    <m:r>
                      <a:rPr lang="en-US" sz="1500" i="1" dirty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𝐾</m:t>
                    </m:r>
                    <m:r>
                      <a:rPr lang="en-US" sz="1500" i="1" dirty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∙</m:t>
                    </m:r>
                    <m:r>
                      <a:rPr lang="en-US" sz="1500" i="1" dirty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𝑑</m:t>
                    </m:r>
                    <m:d>
                      <m:dPr>
                        <m:ctrlPr>
                          <a:rPr lang="en-US" sz="1500" i="1" dirty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500" b="0" i="1" dirty="0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1500" i="1" dirty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500" i="1" dirty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𝑖</m:t>
                            </m:r>
                          </m:sub>
                        </m:sSub>
                        <m:r>
                          <a:rPr lang="en-US" sz="1500" i="1" dirty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,</m:t>
                        </m:r>
                        <m:sSub>
                          <m:sSubPr>
                            <m:ctrlPr>
                              <a:rPr lang="it-IT" sz="1500" b="0" i="1" dirty="0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1500" i="1" dirty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500" i="1" dirty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𝑖</m:t>
                            </m:r>
                            <m:r>
                              <a:rPr lang="it-IT" sz="1500" b="0" i="1" dirty="0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500" dirty="0">
                    <a:ea typeface="Calibri"/>
                    <a:cs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500" i="1" dirty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𝐾</m:t>
                    </m:r>
                    <m:r>
                      <a:rPr lang="it-IT" sz="1500" b="0" i="1" dirty="0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&gt;1</m:t>
                    </m:r>
                  </m:oMath>
                </a14:m>
                <a:r>
                  <a:rPr lang="en-US" sz="1500" dirty="0">
                    <a:ea typeface="Calibri"/>
                    <a:cs typeface="Calibri"/>
                  </a:rPr>
                  <a:t>, in that case the point belongs to the current obstacle, otherwise create a new obstacle containing that point.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500" dirty="0">
                    <a:ea typeface="Calibri"/>
                    <a:cs typeface="Calibri"/>
                  </a:rPr>
                  <a:t>What we obtain is the vector </a:t>
                </a:r>
                <a:r>
                  <a:rPr lang="en-US" sz="1500" i="1" dirty="0">
                    <a:ea typeface="Calibri"/>
                    <a:cs typeface="Calibri"/>
                  </a:rPr>
                  <a:t>obstacles</a:t>
                </a:r>
                <a:r>
                  <a:rPr lang="en-US" sz="1500" dirty="0">
                    <a:ea typeface="Calibri"/>
                    <a:cs typeface="Calibri"/>
                  </a:rPr>
                  <a:t> of generic obstacles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it-IT" sz="1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𝑜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500" dirty="0">
                    <a:ea typeface="Calibri"/>
                    <a:cs typeface="Calibri"/>
                  </a:rPr>
                  <a:t>.</a:t>
                </a:r>
              </a:p>
              <a:p>
                <a:endParaRPr lang="en-US" sz="1500" dirty="0">
                  <a:ea typeface="Calibri"/>
                  <a:cs typeface="Calibri"/>
                </a:endParaRPr>
              </a:p>
              <a:p>
                <a:r>
                  <a:rPr lang="en-US" sz="1500" dirty="0">
                    <a:ea typeface="Calibri"/>
                    <a:cs typeface="Calibri"/>
                  </a:rPr>
                  <a:t>CONTINUE…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FF0C5C3-0005-D02E-BD76-17375A9B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826074"/>
                <a:ext cx="4142373" cy="4632037"/>
              </a:xfrm>
              <a:prstGeom prst="rect">
                <a:avLst/>
              </a:prstGeom>
              <a:blipFill>
                <a:blip r:embed="rId6"/>
                <a:stretch>
                  <a:fillRect l="-1471" t="-791" r="-1471" b="-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 descr="Immagine che contiene linea, diagramma, schizzo, schermata&#10;&#10;Descrizione generata automaticamente">
            <a:extLst>
              <a:ext uri="{FF2B5EF4-FFF2-40B4-BE49-F238E27FC236}">
                <a16:creationId xmlns:a16="http://schemas.microsoft.com/office/drawing/2014/main" id="{018A3AE2-35D5-22B7-CB12-91F9783258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629" y="2249493"/>
            <a:ext cx="4197710" cy="187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2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863B8-50FB-53F7-C533-260205175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E9DF2C20-63CF-FEFC-53E5-D70D48F043DB}"/>
              </a:ext>
            </a:extLst>
          </p:cNvPr>
          <p:cNvSpPr/>
          <p:nvPr/>
        </p:nvSpPr>
        <p:spPr>
          <a:xfrm>
            <a:off x="0" y="6507552"/>
            <a:ext cx="9144000" cy="360000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>
              <a:solidFill>
                <a:srgbClr val="A50021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278B022-CF76-3580-A2E9-A8B1F875989E}"/>
              </a:ext>
            </a:extLst>
          </p:cNvPr>
          <p:cNvSpPr/>
          <p:nvPr/>
        </p:nvSpPr>
        <p:spPr>
          <a:xfrm>
            <a:off x="0" y="0"/>
            <a:ext cx="9144000" cy="1008000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50000"/>
              </a:lnSpc>
            </a:pPr>
            <a:r>
              <a:rPr lang="it-IT" sz="3200">
                <a:solidFill>
                  <a:schemeClr val="bg1"/>
                </a:solidFill>
              </a:rPr>
              <a:t> </a:t>
            </a:r>
            <a:r>
              <a:rPr lang="en-US" sz="3200">
                <a:solidFill>
                  <a:schemeClr val="bg1"/>
                </a:solidFill>
              </a:rPr>
              <a:t> Obstacles Detection</a:t>
            </a:r>
          </a:p>
        </p:txBody>
      </p: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2183DD0B-7568-3CF6-AC41-8AECC67529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r="13616"/>
          <a:stretch/>
        </p:blipFill>
        <p:spPr>
          <a:xfrm>
            <a:off x="7756668" y="81093"/>
            <a:ext cx="1223210" cy="845814"/>
          </a:xfrm>
          <a:prstGeom prst="rect">
            <a:avLst/>
          </a:prstGeom>
          <a:noFill/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F51D5B1E-7EE4-A5DB-C200-77D50483D6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19413" b="5808"/>
          <a:stretch/>
        </p:blipFill>
        <p:spPr>
          <a:xfrm>
            <a:off x="164122" y="38280"/>
            <a:ext cx="1966755" cy="935984"/>
          </a:xfrm>
          <a:prstGeom prst="rect">
            <a:avLst/>
          </a:prstGeom>
        </p:spPr>
      </p:pic>
      <p:sp>
        <p:nvSpPr>
          <p:cNvPr id="26" name="Segnaposto data 25">
            <a:extLst>
              <a:ext uri="{FF2B5EF4-FFF2-40B4-BE49-F238E27FC236}">
                <a16:creationId xmlns:a16="http://schemas.microsoft.com/office/drawing/2014/main" id="{E280486D-B5ED-B957-1ACC-A9BF6FDC9A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93845" y="6504989"/>
            <a:ext cx="956310" cy="365125"/>
          </a:xfrm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09/02/2024</a:t>
            </a:r>
            <a:endParaRPr lang="it-IT">
              <a:solidFill>
                <a:schemeClr val="bg1"/>
              </a:solidFill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65BA983F-EA6D-38B1-1E54-2EC07578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728" y="6497758"/>
            <a:ext cx="671272" cy="365125"/>
          </a:xfrm>
        </p:spPr>
        <p:txBody>
          <a:bodyPr/>
          <a:lstStyle/>
          <a:p>
            <a:pPr algn="ctr"/>
            <a:fld id="{6B5087C5-0854-4C98-A590-DDC98D0646CC}" type="slidenum">
              <a:rPr lang="it-IT" smtClean="0">
                <a:solidFill>
                  <a:schemeClr val="bg1"/>
                </a:solidFill>
              </a:rPr>
              <a:t>7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9598109-9B19-4A82-DD5D-B2F76CC68143}"/>
              </a:ext>
            </a:extLst>
          </p:cNvPr>
          <p:cNvSpPr txBox="1"/>
          <p:nvPr/>
        </p:nvSpPr>
        <p:spPr>
          <a:xfrm>
            <a:off x="252000" y="1305581"/>
            <a:ext cx="86400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000" b="1">
                <a:ea typeface="Calibri"/>
                <a:cs typeface="Calibri"/>
              </a:rPr>
              <a:t>Obstacles detection: </a:t>
            </a:r>
            <a:r>
              <a:rPr lang="en-GB" sz="2000">
                <a:ea typeface="Calibri"/>
                <a:cs typeface="Calibri"/>
              </a:rPr>
              <a:t>Detection of central positions of obstacles</a:t>
            </a:r>
          </a:p>
          <a:p>
            <a:endParaRPr lang="en-US" sz="1600">
              <a:ea typeface="Calibri"/>
              <a:cs typeface="Calibri"/>
            </a:endParaRPr>
          </a:p>
        </p:txBody>
      </p:sp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4AE68B6A-37D9-C843-6CFF-1BB19AF24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418" y="6520898"/>
            <a:ext cx="3896559" cy="318846"/>
          </a:xfrm>
        </p:spPr>
        <p:txBody>
          <a:bodyPr/>
          <a:lstStyle/>
          <a:p>
            <a:pPr algn="l"/>
            <a:r>
              <a:rPr lang="en-US" b="1">
                <a:solidFill>
                  <a:schemeClr val="bg1"/>
                </a:solidFill>
                <a:ea typeface="Calibri"/>
                <a:cs typeface="Calibri"/>
              </a:rPr>
              <a:t>Presentation Intelligent Robotics – Group 24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E9B60A8-D80B-E90E-0A70-CC71C1489BAF}"/>
                  </a:ext>
                </a:extLst>
              </p:cNvPr>
              <p:cNvSpPr txBox="1"/>
              <p:nvPr/>
            </p:nvSpPr>
            <p:spPr>
              <a:xfrm>
                <a:off x="251999" y="1826074"/>
                <a:ext cx="4486255" cy="487825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b="1" dirty="0">
                    <a:ea typeface="Calibri"/>
                    <a:cs typeface="Calibri"/>
                  </a:rPr>
                  <a:t>Algorithm</a:t>
                </a:r>
                <a:r>
                  <a:rPr lang="it-IT" sz="2000" b="1" dirty="0">
                    <a:ea typeface="Calibri"/>
                    <a:cs typeface="Calibri"/>
                  </a:rPr>
                  <a:t>:</a:t>
                </a:r>
              </a:p>
              <a:p>
                <a:pPr marL="342900" indent="-342900">
                  <a:buFont typeface="+mj-lt"/>
                  <a:buAutoNum type="arabicPeriod" startAt="4"/>
                </a:pPr>
                <a:r>
                  <a:rPr lang="en-US" sz="1500" b="1" dirty="0">
                    <a:ea typeface="Calibri"/>
                    <a:cs typeface="Calibri"/>
                  </a:rPr>
                  <a:t>Filter obstacles to extract (the central point of) only cylindrical obstacles:</a:t>
                </a:r>
              </a:p>
              <a:p>
                <a:r>
                  <a:rPr lang="en-US" sz="1500" b="1" dirty="0">
                    <a:ea typeface="Calibri"/>
                    <a:cs typeface="Calibri"/>
                  </a:rPr>
                  <a:t>        </a:t>
                </a:r>
                <a:r>
                  <a:rPr lang="en-US" sz="1500" dirty="0">
                    <a:ea typeface="Calibri"/>
                    <a:cs typeface="Calibri"/>
                  </a:rPr>
                  <a:t>For each obstacle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it-IT" sz="1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𝑜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𝑖</m:t>
                        </m:r>
                      </m:sub>
                    </m:sSub>
                    <m:r>
                      <a:rPr lang="it-IT" sz="1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∈</m:t>
                    </m:r>
                  </m:oMath>
                </a14:m>
                <a:r>
                  <a:rPr lang="en-US" sz="1500" dirty="0">
                    <a:ea typeface="Calibri"/>
                    <a:cs typeface="Calibri"/>
                  </a:rPr>
                  <a:t> </a:t>
                </a:r>
                <a:r>
                  <a:rPr lang="en-US" sz="1500" i="1" dirty="0">
                    <a:ea typeface="Calibri"/>
                    <a:cs typeface="Calibri"/>
                  </a:rPr>
                  <a:t>obstacles</a:t>
                </a:r>
                <a:r>
                  <a:rPr lang="en-US" sz="1500" dirty="0">
                    <a:ea typeface="Calibri"/>
                    <a:cs typeface="Calibri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500" dirty="0">
                    <a:ea typeface="Calibri"/>
                    <a:cs typeface="Calibri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1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i="1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it-IT" sz="1500" b="0" i="1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it-IT" sz="1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&lt;</m:t>
                    </m:r>
                    <m:r>
                      <a:rPr lang="it-IT" sz="1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𝑁</m:t>
                    </m:r>
                  </m:oMath>
                </a14:m>
                <a:r>
                  <a:rPr lang="en-US" sz="1500" dirty="0">
                    <a:ea typeface="Calibri"/>
                    <a:cs typeface="Calibri"/>
                  </a:rPr>
                  <a:t>, then discard it, </a:t>
                </a:r>
                <a14:m>
                  <m:oMath xmlns:m="http://schemas.openxmlformats.org/officeDocument/2006/math">
                    <m:r>
                      <a:rPr lang="it-IT" sz="1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𝑁</m:t>
                    </m:r>
                    <m:r>
                      <a:rPr lang="it-IT" sz="1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≥3</m:t>
                    </m:r>
                  </m:oMath>
                </a14:m>
                <a:r>
                  <a:rPr lang="en-US" sz="1500" dirty="0">
                    <a:ea typeface="Calibri"/>
                    <a:cs typeface="Calibri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500" dirty="0">
                    <a:ea typeface="Calibri"/>
                    <a:cs typeface="Calibri"/>
                  </a:rPr>
                  <a:t>Try to fit a circle model on the distribution of points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it-IT" sz="1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𝑜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500" dirty="0">
                    <a:ea typeface="Calibri"/>
                    <a:cs typeface="Calibri"/>
                  </a:rPr>
                  <a:t>, by using the set of points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500" b="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500" b="0" i="1" dirty="0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1500" i="1" dirty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500" i="1" dirty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0</m:t>
                            </m:r>
                          </m:sub>
                        </m:sSub>
                        <m:r>
                          <a:rPr lang="en-US" sz="1500" i="1" dirty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,</m:t>
                        </m:r>
                        <m:sSub>
                          <m:sSubPr>
                            <m:ctrlPr>
                              <a:rPr lang="it-IT" sz="1500" b="0" i="1" dirty="0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1500" i="1" dirty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500" i="1" dirty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𝑚</m:t>
                            </m:r>
                          </m:sub>
                        </m:sSub>
                        <m:r>
                          <a:rPr lang="en-US" sz="1500" i="1" dirty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,</m:t>
                        </m:r>
                        <m:sSub>
                          <m:sSubPr>
                            <m:ctrlPr>
                              <a:rPr lang="it-IT" sz="1500" b="0" i="1" dirty="0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1500" i="1" dirty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500" i="1" dirty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𝑛</m:t>
                            </m:r>
                            <m:r>
                              <a:rPr lang="it-IT" sz="1500" b="0" i="1" dirty="0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1500" i="1" dirty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∈</m:t>
                    </m:r>
                    <m:sSub>
                      <m:sSubPr>
                        <m:ctrlPr>
                          <a:rPr lang="it-IT" sz="1500" b="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1500" b="0" i="1" dirty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𝑜</m:t>
                        </m:r>
                      </m:e>
                      <m:sub>
                        <m:r>
                          <a:rPr lang="en-US" sz="1500" i="1" dirty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500" dirty="0">
                    <a:ea typeface="Calibri"/>
                    <a:cs typeface="Calibri"/>
                  </a:rPr>
                  <a:t>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500" dirty="0">
                    <a:ea typeface="Calibri"/>
                    <a:cs typeface="Calibri"/>
                  </a:rPr>
                  <a:t>If this </a:t>
                </a:r>
                <a14:m>
                  <m:oMath xmlns:m="http://schemas.openxmlformats.org/officeDocument/2006/math">
                    <m:r>
                      <a:rPr lang="en-US" sz="1500" i="1" dirty="0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3</m:t>
                    </m:r>
                  </m:oMath>
                </a14:m>
                <a:r>
                  <a:rPr lang="en-US" sz="1500" dirty="0">
                    <a:ea typeface="Calibri"/>
                    <a:cs typeface="Calibri"/>
                  </a:rPr>
                  <a:t> points are collinear (</a:t>
                </a:r>
                <a:r>
                  <a:rPr lang="en-US" sz="1500" dirty="0" err="1">
                    <a:ea typeface="Calibri"/>
                    <a:cs typeface="Calibri"/>
                  </a:rPr>
                  <a:t>tol</a:t>
                </a:r>
                <a:r>
                  <a:rPr lang="en-US" sz="1500" dirty="0">
                    <a:ea typeface="Calibri"/>
                    <a:cs typeface="Calibri"/>
                  </a:rPr>
                  <a:t>. </a:t>
                </a:r>
                <a14:m>
                  <m:oMath xmlns:m="http://schemas.openxmlformats.org/officeDocument/2006/math">
                    <m:r>
                      <a:rPr lang="it-IT" sz="1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𝜀</m:t>
                    </m:r>
                  </m:oMath>
                </a14:m>
                <a:r>
                  <a:rPr lang="en-US" sz="1500" dirty="0">
                    <a:ea typeface="Calibri"/>
                    <a:cs typeface="Calibri"/>
                  </a:rPr>
                  <a:t>), then discard that obstacle.</a:t>
                </a:r>
                <a:r>
                  <a:rPr lang="it-IT" sz="1500" dirty="0">
                    <a:ea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it-IT" sz="11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→</m:t>
                    </m:r>
                  </m:oMath>
                </a14:m>
                <a:r>
                  <a:rPr lang="en-US" sz="1100" dirty="0">
                    <a:ea typeface="Calibri"/>
                    <a:cs typeface="Calibri"/>
                  </a:rPr>
                  <a:t> discard walls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500" dirty="0">
                    <a:ea typeface="Calibri"/>
                    <a:cs typeface="Calibri"/>
                  </a:rPr>
                  <a:t>Compute the center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it-IT" sz="1500" b="1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𝑶</m:t>
                        </m:r>
                      </m:e>
                      <m:sub>
                        <m:r>
                          <a:rPr lang="it-IT" sz="1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500" dirty="0">
                    <a:ea typeface="Calibri"/>
                    <a:cs typeface="Calibri"/>
                  </a:rPr>
                  <a:t> and the radius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it-IT" sz="1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𝑟</m:t>
                        </m:r>
                      </m:e>
                      <m:sub>
                        <m:r>
                          <a:rPr lang="it-IT" sz="1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500" dirty="0">
                    <a:ea typeface="Calibri"/>
                    <a:cs typeface="Calibri"/>
                  </a:rPr>
                  <a:t> of the fitted circle.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500" dirty="0">
                    <a:ea typeface="Calibri"/>
                    <a:cs typeface="Calibri"/>
                  </a:rPr>
                  <a:t>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it-IT" sz="1500" i="1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𝑜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500" dirty="0">
                    <a:ea typeface="Calibri"/>
                    <a:cs typeface="Calibri"/>
                  </a:rPr>
                  <a:t> if the fitted circle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500" i="1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it-IT" sz="1500" i="1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𝑟</m:t>
                        </m:r>
                      </m:e>
                      <m:sub>
                        <m:r>
                          <a:rPr lang="it-IT" sz="1500" i="1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𝑖</m:t>
                        </m:r>
                      </m:sub>
                    </m:sSub>
                    <m:r>
                      <a:rPr lang="it-IT" sz="1500" i="1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&gt;</m:t>
                    </m:r>
                    <m:r>
                      <a:rPr lang="it-IT" sz="1500" i="1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𝑅</m:t>
                    </m:r>
                  </m:oMath>
                </a14:m>
                <a:r>
                  <a:rPr lang="en-US" sz="1500" dirty="0">
                    <a:ea typeface="Calibri"/>
                    <a:cs typeface="Calibri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500" dirty="0">
                    <a:ea typeface="Calibri"/>
                    <a:cs typeface="Calibri"/>
                  </a:rPr>
                  <a:t>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it-IT" sz="1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𝑜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500" dirty="0">
                    <a:ea typeface="Calibri"/>
                    <a:cs typeface="Calibri"/>
                  </a:rPr>
                  <a:t> </a:t>
                </a:r>
                <a:r>
                  <a:rPr lang="en-GB" sz="1500" dirty="0">
                    <a:ea typeface="Calibri"/>
                    <a:cs typeface="Calibri"/>
                  </a:rPr>
                  <a:t>if its points do not all have a distance </a:t>
                </a:r>
                <a14:m>
                  <m:oMath xmlns:m="http://schemas.openxmlformats.org/officeDocument/2006/math">
                    <m:r>
                      <a:rPr lang="en-GB" sz="1500" i="1" dirty="0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𝑑</m:t>
                    </m:r>
                    <m:d>
                      <m:dPr>
                        <m:ctrlPr>
                          <a:rPr lang="en-GB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500" b="0" i="1" dirty="0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GB" sz="1500" i="1" dirty="0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500" i="1" dirty="0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𝑖</m:t>
                            </m:r>
                          </m:sub>
                        </m:sSub>
                        <m:r>
                          <a:rPr lang="en-GB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,</m:t>
                        </m:r>
                        <m:sSub>
                          <m:sSubPr>
                            <m:ctrlPr>
                              <a:rPr lang="it-IT" sz="1500" b="1" i="1" dirty="0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𝑶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GB" sz="1500" i="1" dirty="0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GB" sz="1500" b="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500" b="0" i="1" dirty="0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GB" sz="1500" i="1" dirty="0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𝑟</m:t>
                            </m:r>
                          </m:e>
                          <m:sub>
                            <m:r>
                              <a:rPr lang="en-GB" sz="1500" i="1" dirty="0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𝑖</m:t>
                            </m:r>
                          </m:sub>
                        </m:sSub>
                        <m:r>
                          <a:rPr lang="en-GB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−</m:t>
                        </m:r>
                        <m:r>
                          <a:rPr lang="en-GB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𝜀</m:t>
                        </m:r>
                        <m:r>
                          <a:rPr lang="en-GB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,</m:t>
                        </m:r>
                        <m:sSub>
                          <m:sSubPr>
                            <m:ctrlPr>
                              <a:rPr lang="it-IT" sz="1500" b="0" i="1" dirty="0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GB" sz="1500" i="1" dirty="0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𝑟</m:t>
                            </m:r>
                          </m:e>
                          <m:sub>
                            <m:r>
                              <a:rPr lang="en-GB" sz="1500" i="1" dirty="0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𝑖</m:t>
                            </m:r>
                          </m:sub>
                        </m:sSub>
                        <m:r>
                          <a:rPr lang="en-GB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+</m:t>
                        </m:r>
                        <m:r>
                          <a:rPr lang="en-GB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𝜀</m:t>
                        </m:r>
                      </m:e>
                    </m:d>
                  </m:oMath>
                </a14:m>
                <a:r>
                  <a:rPr lang="it-IT" sz="1600" dirty="0">
                    <a:ea typeface="Calibri"/>
                    <a:cs typeface="Calibri"/>
                  </a:rPr>
                  <a:t>. </a:t>
                </a:r>
                <a14:m>
                  <m:oMath xmlns:m="http://schemas.openxmlformats.org/officeDocument/2006/math">
                    <m:r>
                      <a:rPr lang="it-IT" sz="1100" i="1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→</m:t>
                    </m:r>
                  </m:oMath>
                </a14:m>
                <a:r>
                  <a:rPr lang="en-US" sz="1100" dirty="0">
                    <a:ea typeface="Calibri"/>
                    <a:cs typeface="Calibri"/>
                  </a:rPr>
                  <a:t> discard tables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500" dirty="0">
                    <a:ea typeface="Calibri"/>
                    <a:cs typeface="Calibri"/>
                  </a:rPr>
                  <a:t>At this point we are sure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it-IT" sz="1500" i="1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𝑜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500" dirty="0">
                    <a:ea typeface="Calibri"/>
                    <a:cs typeface="Calibri"/>
                  </a:rPr>
                  <a:t> has a circular base, hence it is a cylindrical obstacle, so we store its center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it-IT" sz="1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𝐶</m:t>
                        </m:r>
                      </m:e>
                      <m:sub>
                        <m:r>
                          <a:rPr lang="it-IT" sz="1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𝑖</m:t>
                        </m:r>
                      </m:sub>
                    </m:sSub>
                    <m:r>
                      <a:rPr lang="it-IT" sz="1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it-IT" sz="1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it-IT" sz="1500" b="1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𝒙</m:t>
                        </m:r>
                      </m:e>
                      <m:sub>
                        <m:r>
                          <a:rPr lang="it-IT" sz="1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𝑖</m:t>
                        </m:r>
                      </m:sub>
                    </m:sSub>
                    <m:r>
                      <a:rPr lang="it-IT" sz="1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=</m:t>
                    </m:r>
                    <m:d>
                      <m:dPr>
                        <m:ctrlPr>
                          <a:rPr lang="it-IT" sz="1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500" b="0" i="1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it-IT" sz="1500" b="0" i="1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500" b="0" i="1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𝑖</m:t>
                            </m:r>
                          </m:sub>
                        </m:sSub>
                        <m:r>
                          <a:rPr lang="it-IT" sz="1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,</m:t>
                        </m:r>
                        <m:sSub>
                          <m:sSubPr>
                            <m:ctrlPr>
                              <a:rPr lang="it-IT" sz="1500" b="0" i="1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it-IT" sz="1500" b="0" i="1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500" b="0" i="1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500" dirty="0">
                    <a:ea typeface="Calibri"/>
                    <a:cs typeface="Calibri"/>
                  </a:rPr>
                  <a:t> in the vector </a:t>
                </a:r>
                <a:r>
                  <a:rPr lang="en-US" sz="1500" i="1" dirty="0" err="1">
                    <a:ea typeface="Calibri"/>
                    <a:cs typeface="Calibri"/>
                  </a:rPr>
                  <a:t>cylindrical_obstacles</a:t>
                </a:r>
                <a:r>
                  <a:rPr lang="en-US" sz="1500" dirty="0">
                    <a:ea typeface="Calibri"/>
                    <a:cs typeface="Calibri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1500" dirty="0">
                  <a:ea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E9B60A8-D80B-E90E-0A70-CC71C1489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99" y="1826074"/>
                <a:ext cx="4486255" cy="4878259"/>
              </a:xfrm>
              <a:prstGeom prst="rect">
                <a:avLst/>
              </a:prstGeom>
              <a:blipFill>
                <a:blip r:embed="rId6"/>
                <a:stretch>
                  <a:fillRect l="-1359" t="-750" r="-1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 descr="Immagine che contiene linea, diagramma, schizzo, schermata&#10;&#10;Descrizione generata automaticamente">
            <a:extLst>
              <a:ext uri="{FF2B5EF4-FFF2-40B4-BE49-F238E27FC236}">
                <a16:creationId xmlns:a16="http://schemas.microsoft.com/office/drawing/2014/main" id="{B52B461A-B285-97B1-5C28-2A3F4CCC9A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155" y="2249493"/>
            <a:ext cx="3897183" cy="187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94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9674A-7B0D-09D8-76C8-E28222E66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0DFD1E4D-881C-B08F-3BC5-0211EF7D99D1}"/>
              </a:ext>
            </a:extLst>
          </p:cNvPr>
          <p:cNvSpPr/>
          <p:nvPr/>
        </p:nvSpPr>
        <p:spPr>
          <a:xfrm>
            <a:off x="0" y="6507552"/>
            <a:ext cx="9144000" cy="360000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>
              <a:solidFill>
                <a:srgbClr val="A50021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A458A48-F5AF-6805-8D4A-E8D028B55C82}"/>
              </a:ext>
            </a:extLst>
          </p:cNvPr>
          <p:cNvSpPr/>
          <p:nvPr/>
        </p:nvSpPr>
        <p:spPr>
          <a:xfrm>
            <a:off x="0" y="0"/>
            <a:ext cx="9144000" cy="1008000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50000"/>
              </a:lnSpc>
            </a:pPr>
            <a:r>
              <a:rPr lang="it-IT" sz="3200">
                <a:solidFill>
                  <a:schemeClr val="bg1"/>
                </a:solidFill>
              </a:rPr>
              <a:t> </a:t>
            </a:r>
            <a:r>
              <a:rPr lang="en-US" sz="3200">
                <a:solidFill>
                  <a:schemeClr val="bg1"/>
                </a:solidFill>
              </a:rPr>
              <a:t> Narrow Corridor Control Law</a:t>
            </a:r>
          </a:p>
        </p:txBody>
      </p: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839B54E6-E24D-084D-72B3-CC44B09A40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r="13616"/>
          <a:stretch/>
        </p:blipFill>
        <p:spPr>
          <a:xfrm>
            <a:off x="7756668" y="81093"/>
            <a:ext cx="1223210" cy="845814"/>
          </a:xfrm>
          <a:prstGeom prst="rect">
            <a:avLst/>
          </a:prstGeom>
          <a:noFill/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5316111C-2CB0-39AA-029A-09264DCE0D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19413" b="5808"/>
          <a:stretch/>
        </p:blipFill>
        <p:spPr>
          <a:xfrm>
            <a:off x="164122" y="38280"/>
            <a:ext cx="1966755" cy="935984"/>
          </a:xfrm>
          <a:prstGeom prst="rect">
            <a:avLst/>
          </a:prstGeom>
        </p:spPr>
      </p:pic>
      <p:sp>
        <p:nvSpPr>
          <p:cNvPr id="26" name="Segnaposto data 25">
            <a:extLst>
              <a:ext uri="{FF2B5EF4-FFF2-40B4-BE49-F238E27FC236}">
                <a16:creationId xmlns:a16="http://schemas.microsoft.com/office/drawing/2014/main" id="{92D98B76-33C1-3464-D5B0-D9C24509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93845" y="6504989"/>
            <a:ext cx="956310" cy="365125"/>
          </a:xfrm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09/02/2024</a:t>
            </a:r>
            <a:endParaRPr lang="it-IT">
              <a:solidFill>
                <a:schemeClr val="bg1"/>
              </a:solidFill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66E76E8C-976E-6FA2-9780-39D9D576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728" y="6497758"/>
            <a:ext cx="671272" cy="365125"/>
          </a:xfrm>
        </p:spPr>
        <p:txBody>
          <a:bodyPr/>
          <a:lstStyle/>
          <a:p>
            <a:pPr algn="ctr"/>
            <a:fld id="{70B92497-3287-492E-BC00-CC01654CE096}" type="slidenum">
              <a:rPr lang="it-IT" dirty="0">
                <a:solidFill>
                  <a:schemeClr val="bg1"/>
                </a:solidFill>
              </a:rPr>
              <a:t>8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4184B9A-5BC3-F0CA-1077-C5C7D403BA82}"/>
              </a:ext>
            </a:extLst>
          </p:cNvPr>
          <p:cNvSpPr txBox="1"/>
          <p:nvPr/>
        </p:nvSpPr>
        <p:spPr>
          <a:xfrm>
            <a:off x="252000" y="1305581"/>
            <a:ext cx="86400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000" b="1">
                <a:ea typeface="Calibri"/>
                <a:cs typeface="Calibri"/>
              </a:rPr>
              <a:t>Narrow corridor control law: </a:t>
            </a:r>
            <a:r>
              <a:rPr lang="en-GB" sz="2000">
                <a:ea typeface="Calibri"/>
                <a:cs typeface="Calibri"/>
              </a:rPr>
              <a:t>Crossing the narrow corridor, keeping in the center</a:t>
            </a:r>
          </a:p>
          <a:p>
            <a:endParaRPr lang="en-US" sz="1600">
              <a:ea typeface="Calibri"/>
              <a:cs typeface="Calibri"/>
            </a:endParaRPr>
          </a:p>
        </p:txBody>
      </p:sp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A0FAC1D9-EBDE-7AD0-5036-1F74EC59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418" y="6520898"/>
            <a:ext cx="3896559" cy="318846"/>
          </a:xfrm>
        </p:spPr>
        <p:txBody>
          <a:bodyPr/>
          <a:lstStyle/>
          <a:p>
            <a:pPr algn="l"/>
            <a:r>
              <a:rPr lang="en-US" b="1">
                <a:solidFill>
                  <a:schemeClr val="bg1"/>
                </a:solidFill>
                <a:ea typeface="Calibri"/>
                <a:cs typeface="Calibri"/>
              </a:rPr>
              <a:t>Presentation Intelligent Robotics – Group 24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781BF7F2-15F3-CA50-1A45-7E96B7F5FDF2}"/>
                  </a:ext>
                </a:extLst>
              </p:cNvPr>
              <p:cNvSpPr txBox="1"/>
              <p:nvPr/>
            </p:nvSpPr>
            <p:spPr>
              <a:xfrm>
                <a:off x="252000" y="1826074"/>
                <a:ext cx="8640000" cy="278537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b="1" dirty="0">
                    <a:ea typeface="Calibri"/>
                    <a:cs typeface="Calibri"/>
                  </a:rPr>
                  <a:t>Algorithm</a:t>
                </a:r>
                <a:r>
                  <a:rPr lang="it-IT" sz="2000" b="1" dirty="0">
                    <a:ea typeface="Calibri"/>
                    <a:cs typeface="Calibri"/>
                  </a:rPr>
                  <a:t>:</a:t>
                </a:r>
              </a:p>
              <a:p>
                <a:r>
                  <a:rPr lang="en-US" sz="1500" dirty="0">
                    <a:ea typeface="Calibri"/>
                    <a:cs typeface="Calibri"/>
                  </a:rPr>
                  <a:t>(While the robot does not pass the narrow corridor)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500" b="1" dirty="0">
                    <a:ea typeface="Calibri"/>
                    <a:cs typeface="Calibri"/>
                  </a:rPr>
                  <a:t>Get laser scan data and parameters.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500" b="1" dirty="0">
                    <a:ea typeface="Calibri"/>
                    <a:cs typeface="Calibri"/>
                  </a:rPr>
                  <a:t>Compute the distances between the robot and the left and right walls: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500" dirty="0">
                    <a:ea typeface="Calibri"/>
                    <a:cs typeface="Calibri"/>
                  </a:rPr>
                  <a:t>Compute the average distances within windows of </a:t>
                </a:r>
                <a14:m>
                  <m:oMath xmlns:m="http://schemas.openxmlformats.org/officeDocument/2006/math">
                    <m:r>
                      <a:rPr lang="en-GB" sz="1500" i="1" dirty="0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𝑁</m:t>
                    </m:r>
                  </m:oMath>
                </a14:m>
                <a:r>
                  <a:rPr lang="en-GB" sz="1500" dirty="0">
                    <a:ea typeface="Calibri"/>
                    <a:cs typeface="Calibri"/>
                  </a:rPr>
                  <a:t> points around the two angles </a:t>
                </a:r>
                <a14:m>
                  <m:oMath xmlns:m="http://schemas.openxmlformats.org/officeDocument/2006/math">
                    <m:r>
                      <a:rPr lang="it-IT" sz="1500" b="0" i="0" dirty="0" smtClean="0"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f>
                      <m:fPr>
                        <m:type m:val="lin"/>
                        <m:ctrlPr>
                          <a:rPr lang="en-GB" sz="150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GB" sz="1500" i="1" dirty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𝜋</m:t>
                        </m:r>
                      </m:num>
                      <m:den>
                        <m:r>
                          <a:rPr lang="it-IT" sz="15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1500" dirty="0">
                    <a:ea typeface="Calibri"/>
                    <a:cs typeface="Calibri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GB" sz="1500" i="1" dirty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GB" sz="1500" i="1" dirty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𝜋</m:t>
                        </m:r>
                      </m:num>
                      <m:den>
                        <m:r>
                          <a:rPr lang="it-IT" sz="1500" i="1" dirty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1500" dirty="0">
                    <a:ea typeface="Calibri"/>
                    <a:cs typeface="Calibri"/>
                  </a:rPr>
                  <a:t> (i.e., orthogonally to the robot heading).</a:t>
                </a:r>
                <a:endParaRPr lang="en-US" sz="1500" dirty="0">
                  <a:ea typeface="Calibri"/>
                  <a:cs typeface="Calibri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500" b="1" dirty="0">
                    <a:ea typeface="Calibri"/>
                    <a:cs typeface="Calibri"/>
                  </a:rPr>
                  <a:t>Check if the robot is in the narrow corridor</a:t>
                </a:r>
                <a:r>
                  <a:rPr lang="en-US" sz="1500" b="1" dirty="0">
                    <a:ea typeface="Calibri"/>
                    <a:cs typeface="Calibri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500" dirty="0">
                    <a:ea typeface="Calibri"/>
                    <a:cs typeface="Calibri"/>
                  </a:rPr>
                  <a:t>Check whether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1500" b="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500" b="0" i="1" dirty="0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GB" sz="1500" i="1" dirty="0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𝑑</m:t>
                            </m:r>
                          </m:e>
                          <m:sub>
                            <m:r>
                              <a:rPr lang="en-GB" sz="1500" i="1" dirty="0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𝐿𝑊</m:t>
                            </m:r>
                          </m:sub>
                        </m:sSub>
                        <m:r>
                          <a:rPr lang="en-GB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−</m:t>
                        </m:r>
                        <m:sSub>
                          <m:sSubPr>
                            <m:ctrlPr>
                              <a:rPr lang="it-IT" sz="1500" b="0" i="1" dirty="0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GB" sz="1500" i="1" dirty="0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𝑑</m:t>
                            </m:r>
                          </m:e>
                          <m:sub>
                            <m:r>
                              <a:rPr lang="en-GB" sz="1500" i="1" dirty="0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𝑅𝑊</m:t>
                            </m:r>
                          </m:sub>
                        </m:sSub>
                      </m:e>
                    </m:d>
                    <m:r>
                      <a:rPr lang="en-GB" sz="1500" i="1" dirty="0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&lt;</m:t>
                    </m:r>
                    <m:r>
                      <a:rPr lang="en-GB" sz="1500" i="1" dirty="0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𝑊</m:t>
                    </m:r>
                  </m:oMath>
                </a14:m>
                <a:r>
                  <a:rPr lang="en-GB" sz="1500" dirty="0">
                    <a:ea typeface="Calibri"/>
                    <a:cs typeface="Calibri"/>
                  </a:rPr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500" b="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GB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𝑑</m:t>
                        </m:r>
                      </m:e>
                      <m:sub>
                        <m:r>
                          <a:rPr lang="en-GB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𝐿𝑊</m:t>
                        </m:r>
                      </m:sub>
                    </m:sSub>
                  </m:oMath>
                </a14:m>
                <a:r>
                  <a:rPr lang="en-GB" sz="1500" dirty="0">
                    <a:ea typeface="Calibri"/>
                    <a:cs typeface="Calibri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500" b="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GB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𝑑</m:t>
                        </m:r>
                      </m:e>
                      <m:sub>
                        <m:r>
                          <a:rPr lang="en-GB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𝑅</m:t>
                        </m:r>
                        <m:r>
                          <a:rPr lang="it-IT" sz="1500" b="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GB" sz="1500" dirty="0">
                    <a:ea typeface="Calibri"/>
                    <a:cs typeface="Calibri"/>
                  </a:rPr>
                  <a:t> the distances between the left and right walls and the robot, and 𝑊 the width of the corridor.</a:t>
                </a:r>
              </a:p>
              <a:p>
                <a:endParaRPr lang="en-US" sz="1500" dirty="0">
                  <a:ea typeface="Calibri"/>
                  <a:cs typeface="Calibri"/>
                </a:endParaRPr>
              </a:p>
              <a:p>
                <a:r>
                  <a:rPr lang="en-US" sz="1500" dirty="0">
                    <a:ea typeface="Calibri"/>
                    <a:cs typeface="Calibri"/>
                  </a:rPr>
                  <a:t>CONTINUE…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781BF7F2-15F3-CA50-1A45-7E96B7F5F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826074"/>
                <a:ext cx="8640000" cy="2785378"/>
              </a:xfrm>
              <a:prstGeom prst="rect">
                <a:avLst/>
              </a:prstGeom>
              <a:blipFill>
                <a:blip r:embed="rId6"/>
                <a:stretch>
                  <a:fillRect l="-705" t="-1316" r="-3667" b="-1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 descr="Immagine che contiene diagramma, linea, Diagramma, Piano&#10;&#10;Descrizione generata automaticamente">
            <a:extLst>
              <a:ext uri="{FF2B5EF4-FFF2-40B4-BE49-F238E27FC236}">
                <a16:creationId xmlns:a16="http://schemas.microsoft.com/office/drawing/2014/main" id="{5AA436EB-ED67-BADB-8F22-4209378940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45" y="4473540"/>
            <a:ext cx="5164710" cy="181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19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C70DC-96D7-E92D-597A-BC498F215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C51E334E-1324-594B-56D9-0813B642D2EF}"/>
                  </a:ext>
                </a:extLst>
              </p:cNvPr>
              <p:cNvSpPr txBox="1"/>
              <p:nvPr/>
            </p:nvSpPr>
            <p:spPr>
              <a:xfrm>
                <a:off x="252000" y="1826074"/>
                <a:ext cx="8640000" cy="437042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b="1" dirty="0">
                    <a:ea typeface="Calibri"/>
                    <a:cs typeface="Calibri"/>
                  </a:rPr>
                  <a:t>Algorithm</a:t>
                </a:r>
                <a:r>
                  <a:rPr lang="it-IT" sz="2000" b="1" dirty="0">
                    <a:ea typeface="Calibri"/>
                    <a:cs typeface="Calibri"/>
                  </a:rPr>
                  <a:t>:</a:t>
                </a:r>
              </a:p>
              <a:p>
                <a:pPr marL="342900" indent="-342900">
                  <a:buFont typeface="+mj-lt"/>
                  <a:buAutoNum type="arabicPeriod" startAt="4"/>
                </a:pPr>
                <a:r>
                  <a:rPr lang="en-US" sz="1500" b="1" dirty="0">
                    <a:ea typeface="Calibri"/>
                    <a:cs typeface="Calibri"/>
                  </a:rPr>
                  <a:t>Control law: </a:t>
                </a:r>
                <a:r>
                  <a:rPr lang="en-US" sz="1500" u="sng" dirty="0">
                    <a:ea typeface="Calibri"/>
                    <a:cs typeface="Calibri"/>
                  </a:rPr>
                  <a:t>In a nutshell</a:t>
                </a:r>
                <a:r>
                  <a:rPr lang="en-US" sz="1500" dirty="0">
                    <a:ea typeface="Calibri"/>
                    <a:cs typeface="Calibri"/>
                  </a:rPr>
                  <a:t>:</a:t>
                </a:r>
              </a:p>
              <a:p>
                <a:r>
                  <a:rPr lang="en-US" sz="1500" dirty="0">
                    <a:ea typeface="Calibri"/>
                    <a:cs typeface="Calibri"/>
                  </a:rPr>
                  <a:t>        If the robot is not yet entered in the narrow corridor, then: </a:t>
                </a:r>
                <a14:m>
                  <m:oMath xmlns:m="http://schemas.openxmlformats.org/officeDocument/2006/math">
                    <m:r>
                      <a:rPr lang="it-IT" sz="1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𝑣</m:t>
                    </m:r>
                    <m:r>
                      <a:rPr lang="it-IT" sz="1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=</m:t>
                    </m:r>
                    <m:r>
                      <a:rPr lang="it-IT" sz="1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𝐶</m:t>
                    </m:r>
                    <m:r>
                      <a:rPr lang="it-IT" sz="1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,  </m:t>
                    </m:r>
                    <m:r>
                      <a:rPr lang="it-IT" sz="1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𝜔</m:t>
                    </m:r>
                    <m:r>
                      <a:rPr lang="it-IT" sz="1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=0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  <a:ea typeface="Calibri"/>
                    <a:cs typeface="Calibri"/>
                  </a:rPr>
                  <a:t>. </a:t>
                </a:r>
                <a14:m>
                  <m:oMath xmlns:m="http://schemas.openxmlformats.org/officeDocument/2006/math">
                    <m:r>
                      <a:rPr lang="it-IT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→</m:t>
                    </m:r>
                  </m:oMath>
                </a14:m>
                <a:r>
                  <a:rPr lang="en-US" sz="1100" dirty="0">
                    <a:solidFill>
                      <a:prstClr val="black"/>
                    </a:solidFill>
                    <a:ea typeface="Calibri"/>
                    <a:cs typeface="Calibri"/>
                  </a:rPr>
                  <a:t> proceed straight at constant speed</a:t>
                </a:r>
                <a:endParaRPr lang="en-US" sz="1100" dirty="0">
                  <a:ea typeface="Calibri"/>
                  <a:cs typeface="Calibri"/>
                </a:endParaRPr>
              </a:p>
              <a:p>
                <a:r>
                  <a:rPr lang="en-US" sz="1500" dirty="0">
                    <a:ea typeface="Calibri"/>
                    <a:cs typeface="Calibri"/>
                  </a:rPr>
                  <a:t>        If the robot is in the narrow corridor: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500" dirty="0">
                    <a:ea typeface="Calibri"/>
                    <a:cs typeface="Calibri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500" b="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500" b="0" i="1" dirty="0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1500" i="1" dirty="0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500" i="1" dirty="0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𝐿</m:t>
                            </m:r>
                          </m:sub>
                        </m:sSub>
                        <m:r>
                          <a:rPr lang="en-US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−</m:t>
                        </m:r>
                        <m:sSub>
                          <m:sSubPr>
                            <m:ctrlPr>
                              <a:rPr lang="it-IT" sz="1500" b="0" i="1" dirty="0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1500" i="1" dirty="0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500" i="1" dirty="0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sz="1500" i="1" dirty="0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&lt;</m:t>
                    </m:r>
                    <m:r>
                      <a:rPr lang="en-US" sz="1500" i="1" dirty="0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𝑉</m:t>
                    </m:r>
                  </m:oMath>
                </a14:m>
                <a:r>
                  <a:rPr lang="en-US" sz="1500" dirty="0">
                    <a:ea typeface="Calibri"/>
                    <a:cs typeface="Calibri"/>
                  </a:rPr>
                  <a:t>: </a:t>
                </a:r>
                <a14:m>
                  <m:oMath xmlns:m="http://schemas.openxmlformats.org/officeDocument/2006/math">
                    <m:r>
                      <a:rPr lang="it-IT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→</m:t>
                    </m:r>
                  </m:oMath>
                </a14:m>
                <a:r>
                  <a:rPr lang="en-US" sz="1100" dirty="0">
                    <a:solidFill>
                      <a:prstClr val="black"/>
                    </a:solidFill>
                    <a:ea typeface="Calibri"/>
                    <a:cs typeface="Calibri"/>
                  </a:rPr>
                  <a:t> prevent the speeds of the two wheels to diverge</a:t>
                </a:r>
                <a:endParaRPr lang="en-US" sz="1100" dirty="0">
                  <a:ea typeface="Calibri"/>
                  <a:cs typeface="Calibri"/>
                </a:endParaRPr>
              </a:p>
              <a:p>
                <a:pPr lvl="1"/>
                <a:r>
                  <a:rPr lang="en-US" sz="1500" b="1" dirty="0">
                    <a:ea typeface="Calibri"/>
                    <a:cs typeface="Calibri"/>
                  </a:rPr>
                  <a:t>       </a:t>
                </a:r>
                <a:r>
                  <a:rPr lang="en-US" sz="1300" b="1" dirty="0">
                    <a:ea typeface="Calibri"/>
                    <a:cs typeface="Calibri"/>
                  </a:rPr>
                  <a:t>Adjust trajectory:</a:t>
                </a:r>
                <a:r>
                  <a:rPr lang="en-US" sz="1300" dirty="0">
                    <a:ea typeface="Calibri"/>
                    <a:cs typeface="Calibri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3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1300" i="1" dirty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𝐴</m:t>
                        </m:r>
                      </m:e>
                      <m:sub>
                        <m:r>
                          <a:rPr lang="en-US" sz="1300" i="1" dirty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300" dirty="0">
                    <a:ea typeface="Calibri"/>
                    <a:cs typeface="Calibri"/>
                  </a:rPr>
                  <a:t> </a:t>
                </a:r>
                <a:r>
                  <a:rPr lang="en-US" sz="1300" b="1" dirty="0">
                    <a:ea typeface="Calibri"/>
                    <a:cs typeface="Calibri"/>
                  </a:rPr>
                  <a:t>adjusting step</a:t>
                </a:r>
                <a:r>
                  <a:rPr lang="en-US" sz="1300" dirty="0">
                    <a:ea typeface="Calibri"/>
                    <a:cs typeface="Calibri"/>
                  </a:rPr>
                  <a:t>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500" dirty="0">
                    <a:ea typeface="Calibri"/>
                    <a:cs typeface="Calibri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500" b="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GB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𝑑</m:t>
                        </m:r>
                      </m:e>
                      <m:sub>
                        <m:r>
                          <a:rPr lang="en-GB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𝐿𝑊</m:t>
                        </m:r>
                      </m:sub>
                    </m:sSub>
                    <m:r>
                      <a:rPr lang="en-GB" sz="1500" i="1" dirty="0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−</m:t>
                    </m:r>
                    <m:sSub>
                      <m:sSubPr>
                        <m:ctrlPr>
                          <a:rPr lang="it-IT" sz="1500" b="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GB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𝑑</m:t>
                        </m:r>
                      </m:e>
                      <m:sub>
                        <m:r>
                          <a:rPr lang="en-GB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𝑅𝑊</m:t>
                        </m:r>
                      </m:sub>
                    </m:sSub>
                    <m:r>
                      <a:rPr lang="it-IT" sz="1500" b="0" i="1" dirty="0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&gt;0</m:t>
                    </m:r>
                  </m:oMath>
                </a14:m>
                <a:r>
                  <a:rPr lang="en-US" sz="1500" dirty="0">
                    <a:ea typeface="Calibri"/>
                    <a:cs typeface="Calibri"/>
                  </a:rPr>
                  <a:t>, then: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500" b="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𝐿</m:t>
                        </m:r>
                      </m:sub>
                    </m:sSub>
                    <m:r>
                      <a:rPr lang="en-US" sz="1500" i="1" dirty="0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it-IT" sz="1500" b="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𝐿</m:t>
                        </m:r>
                      </m:sub>
                    </m:sSub>
                    <m:r>
                      <a:rPr lang="en-US" sz="1500" i="1" dirty="0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+</m:t>
                    </m:r>
                    <m:sSub>
                      <m:sSubPr>
                        <m:ctrlPr>
                          <a:rPr lang="it-IT" sz="1500" b="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𝐴</m:t>
                        </m:r>
                      </m:e>
                      <m:sub>
                        <m:r>
                          <a:rPr lang="en-US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500" dirty="0">
                    <a:ea typeface="Calibri"/>
                    <a:cs typeface="Calibri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500" b="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𝑅</m:t>
                        </m:r>
                      </m:sub>
                    </m:sSub>
                    <m:r>
                      <a:rPr lang="en-US" sz="1500" i="1" dirty="0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it-IT" sz="1500" b="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𝑅</m:t>
                        </m:r>
                      </m:sub>
                    </m:sSub>
                    <m:r>
                      <a:rPr lang="en-US" sz="1500" i="1" dirty="0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−</m:t>
                    </m:r>
                    <m:sSub>
                      <m:sSubPr>
                        <m:ctrlPr>
                          <a:rPr lang="it-IT" sz="1500" b="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𝐴</m:t>
                        </m:r>
                      </m:e>
                      <m:sub>
                        <m:r>
                          <a:rPr lang="en-US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𝑠</m:t>
                        </m:r>
                      </m:sub>
                    </m:sSub>
                  </m:oMath>
                </a14:m>
                <a:endParaRPr lang="en-US" sz="1500" b="1" dirty="0">
                  <a:ea typeface="Calibri"/>
                  <a:cs typeface="Calibri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500" dirty="0">
                    <a:ea typeface="Calibri"/>
                    <a:cs typeface="Calibri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500" b="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GB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𝑑</m:t>
                        </m:r>
                      </m:e>
                      <m:sub>
                        <m:r>
                          <a:rPr lang="en-GB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𝐿𝑊</m:t>
                        </m:r>
                      </m:sub>
                    </m:sSub>
                    <m:r>
                      <a:rPr lang="en-GB" sz="1500" i="1" dirty="0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−</m:t>
                    </m:r>
                    <m:sSub>
                      <m:sSubPr>
                        <m:ctrlPr>
                          <a:rPr lang="it-IT" sz="1500" b="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GB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𝑑</m:t>
                        </m:r>
                      </m:e>
                      <m:sub>
                        <m:r>
                          <a:rPr lang="en-GB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𝑅𝑊</m:t>
                        </m:r>
                      </m:sub>
                    </m:sSub>
                    <m:r>
                      <a:rPr lang="it-IT" sz="1500" b="0" i="1" dirty="0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&lt;0</m:t>
                    </m:r>
                  </m:oMath>
                </a14:m>
                <a:r>
                  <a:rPr lang="en-US" sz="1500" dirty="0">
                    <a:ea typeface="Calibri"/>
                    <a:cs typeface="Calibri"/>
                  </a:rPr>
                  <a:t>, then: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500" i="1" dirty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1500" i="1" dirty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sz="1500" i="1" dirty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𝐿</m:t>
                        </m:r>
                      </m:sub>
                    </m:sSub>
                    <m:r>
                      <a:rPr lang="en-US" sz="1500" i="1" dirty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it-IT" sz="1500" i="1" dirty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1500" i="1" dirty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sz="1500" i="1" dirty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𝐿</m:t>
                        </m:r>
                      </m:sub>
                    </m:sSub>
                    <m:r>
                      <a:rPr lang="it-IT" sz="1500" b="0" i="1" dirty="0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−</m:t>
                    </m:r>
                    <m:sSub>
                      <m:sSubPr>
                        <m:ctrlPr>
                          <a:rPr lang="it-IT" sz="1500" i="1" dirty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1500" i="1" dirty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𝐴</m:t>
                        </m:r>
                      </m:e>
                      <m:sub>
                        <m:r>
                          <a:rPr lang="en-US" sz="1500" i="1" dirty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500" dirty="0">
                    <a:ea typeface="Calibri"/>
                    <a:cs typeface="Calibri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500" i="1" dirty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1500" i="1" dirty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sz="1500" i="1" dirty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𝑅</m:t>
                        </m:r>
                      </m:sub>
                    </m:sSub>
                    <m:r>
                      <a:rPr lang="en-US" sz="1500" i="1" dirty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it-IT" sz="1500" i="1" dirty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1500" i="1" dirty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sz="1500" i="1" dirty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𝑅</m:t>
                        </m:r>
                      </m:sub>
                    </m:sSub>
                    <m:r>
                      <a:rPr lang="it-IT" sz="1500" b="0" i="1" dirty="0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+</m:t>
                    </m:r>
                    <m:sSub>
                      <m:sSubPr>
                        <m:ctrlPr>
                          <a:rPr lang="it-IT" sz="1500" i="1" dirty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1500" i="1" dirty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𝐴</m:t>
                        </m:r>
                      </m:e>
                      <m:sub>
                        <m:r>
                          <a:rPr lang="en-US" sz="1500" i="1" dirty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𝑠</m:t>
                        </m:r>
                      </m:sub>
                    </m:sSub>
                  </m:oMath>
                </a14:m>
                <a:endParaRPr lang="en-US" sz="1500" dirty="0">
                  <a:ea typeface="Calibri"/>
                  <a:cs typeface="Calibri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ea typeface="Calibri"/>
                    <a:cs typeface="Calibri"/>
                  </a:rPr>
                  <a:t>Else, the robot is in the center of the narrow corridor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GB" sz="1500" dirty="0">
                    <a:ea typeface="Calibri"/>
                    <a:cs typeface="Calibri"/>
                  </a:rPr>
                  <a:t>Else:</a:t>
                </a:r>
                <a:r>
                  <a: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it-IT" sz="11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→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/>
                    <a:cs typeface="Calibri"/>
                  </a:rPr>
                  <a:t> smooth the</a:t>
                </a:r>
                <a:r>
                  <a:rPr kumimoji="0" lang="en-US" sz="11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/>
                    <a:cs typeface="Calibri"/>
                  </a:rPr>
                  <a:t> steering by re-balancing the speeds of the two wheels</a:t>
                </a:r>
                <a:endParaRPr lang="en-GB" sz="1100" dirty="0">
                  <a:ea typeface="Calibri"/>
                  <a:cs typeface="Calibri"/>
                </a:endParaRPr>
              </a:p>
              <a:p>
                <a:pPr lvl="1" algn="just"/>
                <a:r>
                  <a:rPr lang="en-GB" sz="1500" b="1" dirty="0">
                    <a:ea typeface="Calibri"/>
                    <a:cs typeface="Calibri"/>
                  </a:rPr>
                  <a:t>       </a:t>
                </a:r>
                <a:r>
                  <a:rPr lang="en-GB" sz="1300" b="1" dirty="0">
                    <a:ea typeface="Calibri"/>
                    <a:cs typeface="Calibri"/>
                  </a:rPr>
                  <a:t>Smooth trajectory: </a:t>
                </a:r>
                <a:r>
                  <a:rPr lang="en-US" sz="1300" dirty="0">
                    <a:ea typeface="Calibri"/>
                    <a:cs typeface="Calibri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3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it-IT" sz="1300" b="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𝑆</m:t>
                        </m:r>
                      </m:e>
                      <m:sub>
                        <m:r>
                          <a:rPr lang="en-US" sz="1300" i="1" dirty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300" dirty="0">
                    <a:ea typeface="Calibri"/>
                    <a:cs typeface="Calibri"/>
                  </a:rPr>
                  <a:t> </a:t>
                </a:r>
                <a:r>
                  <a:rPr lang="en-US" sz="1300" b="1" dirty="0">
                    <a:ea typeface="Calibri"/>
                    <a:cs typeface="Calibri"/>
                  </a:rPr>
                  <a:t>smoothing step</a:t>
                </a:r>
                <a:r>
                  <a:rPr lang="en-US" sz="1300" dirty="0">
                    <a:ea typeface="Calibri"/>
                    <a:cs typeface="Calibri"/>
                  </a:rPr>
                  <a:t>,</a:t>
                </a:r>
                <a:r>
                  <a:rPr lang="en-US" sz="1300" b="1" dirty="0">
                    <a:ea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300" i="1" dirty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it-IT" sz="1300" i="1" dirty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𝑆</m:t>
                        </m:r>
                      </m:e>
                      <m:sub>
                        <m:r>
                          <a:rPr lang="en-US" sz="1300" i="1" dirty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𝑠</m:t>
                        </m:r>
                      </m:sub>
                    </m:sSub>
                    <m:r>
                      <a:rPr lang="it-IT" sz="1300" b="0" i="0" dirty="0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&gt;</m:t>
                    </m:r>
                    <m:sSub>
                      <m:sSubPr>
                        <m:ctrlPr>
                          <a:rPr lang="it-IT" sz="1300" b="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300" b="0" i="0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300" b="0" i="0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sz="1300" dirty="0">
                    <a:ea typeface="Calibri"/>
                    <a:cs typeface="Calibri"/>
                  </a:rPr>
                  <a:t>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500" dirty="0">
                    <a:ea typeface="Calibri"/>
                    <a:cs typeface="Calibri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500" b="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𝐿</m:t>
                        </m:r>
                      </m:sub>
                    </m:sSub>
                    <m:r>
                      <a:rPr lang="en-US" sz="1500" i="1" dirty="0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&gt;</m:t>
                    </m:r>
                    <m:sSub>
                      <m:sSubPr>
                        <m:ctrlPr>
                          <a:rPr lang="it-IT" sz="1500" b="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500" dirty="0">
                    <a:ea typeface="Calibri"/>
                    <a:cs typeface="Calibri"/>
                  </a:rPr>
                  <a:t>, then: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500" b="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𝐿</m:t>
                        </m:r>
                      </m:sub>
                    </m:sSub>
                    <m:r>
                      <a:rPr lang="en-US" sz="1500" i="1" dirty="0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it-IT" sz="1500" b="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𝐿</m:t>
                        </m:r>
                      </m:sub>
                    </m:sSub>
                    <m:r>
                      <a:rPr lang="en-US" sz="1500" i="1" dirty="0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−</m:t>
                    </m:r>
                    <m:sSub>
                      <m:sSubPr>
                        <m:ctrlPr>
                          <a:rPr lang="it-IT" sz="1500" b="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𝑆</m:t>
                        </m:r>
                      </m:e>
                      <m:sub>
                        <m:r>
                          <a:rPr lang="en-US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500" dirty="0">
                    <a:ea typeface="Calibri"/>
                    <a:cs typeface="Calibri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1500" i="1" dirty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sz="1500" i="1" dirty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𝑅</m:t>
                        </m:r>
                      </m:sub>
                    </m:sSub>
                    <m:r>
                      <a:rPr lang="en-US" sz="1500" i="1" dirty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it-IT" sz="1500" b="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1500" i="1" dirty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sz="1500" i="1" dirty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𝑅</m:t>
                        </m:r>
                      </m:sub>
                    </m:sSub>
                    <m:r>
                      <a:rPr lang="en-US" sz="1500" i="1" dirty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+</m:t>
                    </m:r>
                    <m:sSub>
                      <m:sSubPr>
                        <m:ctrlPr>
                          <a:rPr lang="it-IT" sz="1500" b="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1500" i="1" dirty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𝑆</m:t>
                        </m:r>
                      </m:e>
                      <m:sub>
                        <m:r>
                          <a:rPr lang="en-US" sz="1500" i="1" dirty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𝑠</m:t>
                        </m:r>
                      </m:sub>
                    </m:sSub>
                  </m:oMath>
                </a14:m>
                <a:endParaRPr lang="en-US" sz="1500" dirty="0">
                  <a:ea typeface="Calibri"/>
                  <a:cs typeface="Calibri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500" dirty="0">
                    <a:ea typeface="Calibri"/>
                    <a:cs typeface="Calibri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500" b="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𝐿</m:t>
                        </m:r>
                      </m:sub>
                    </m:sSub>
                    <m:r>
                      <a:rPr lang="en-US" sz="1500" i="1" dirty="0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&lt;</m:t>
                    </m:r>
                    <m:sSub>
                      <m:sSubPr>
                        <m:ctrlPr>
                          <a:rPr lang="it-IT" sz="1500" b="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500" dirty="0">
                    <a:ea typeface="Calibri"/>
                    <a:cs typeface="Calibri"/>
                  </a:rPr>
                  <a:t>, then: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500" b="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𝐿</m:t>
                        </m:r>
                      </m:sub>
                    </m:sSub>
                    <m:r>
                      <a:rPr lang="en-US" sz="1500" i="1" dirty="0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it-IT" sz="1500" b="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𝐿</m:t>
                        </m:r>
                      </m:sub>
                    </m:sSub>
                    <m:r>
                      <a:rPr lang="en-US" sz="1500" i="1" dirty="0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+</m:t>
                    </m:r>
                    <m:sSub>
                      <m:sSubPr>
                        <m:ctrlPr>
                          <a:rPr lang="it-IT" sz="1500" b="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𝑆</m:t>
                        </m:r>
                      </m:e>
                      <m:sub>
                        <m:r>
                          <a:rPr lang="en-US" sz="150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500" dirty="0">
                    <a:ea typeface="Calibri"/>
                    <a:cs typeface="Calibri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500" b="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1500" i="1" dirty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sz="1500" i="1" dirty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𝑅</m:t>
                        </m:r>
                      </m:sub>
                    </m:sSub>
                    <m:r>
                      <a:rPr lang="en-US" sz="1500" i="1" dirty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it-IT" sz="1500" b="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1500" i="1" dirty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sz="1500" i="1" dirty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𝑅</m:t>
                        </m:r>
                      </m:sub>
                    </m:sSub>
                    <m:r>
                      <a:rPr lang="en-US" sz="1500" i="1" dirty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−</m:t>
                    </m:r>
                    <m:sSub>
                      <m:sSubPr>
                        <m:ctrlPr>
                          <a:rPr lang="it-IT" sz="1500" b="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1500" i="1" dirty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𝑆</m:t>
                        </m:r>
                      </m:e>
                      <m:sub>
                        <m:r>
                          <a:rPr lang="en-US" sz="1500" i="1" dirty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𝑠</m:t>
                        </m:r>
                      </m:sub>
                    </m:sSub>
                  </m:oMath>
                </a14:m>
                <a:endParaRPr lang="en-US" sz="1500" dirty="0">
                  <a:ea typeface="Calibri"/>
                  <a:cs typeface="Calibri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500" dirty="0">
                    <a:ea typeface="Calibri"/>
                    <a:cs typeface="Calibri"/>
                  </a:rPr>
                  <a:t>Set </a:t>
                </a:r>
                <a:r>
                  <a:rPr lang="en-US" sz="1500" b="1" dirty="0">
                    <a:ea typeface="Calibri"/>
                    <a:cs typeface="Calibri"/>
                  </a:rPr>
                  <a:t>linear speed </a:t>
                </a:r>
                <a:r>
                  <a:rPr lang="en-US" sz="1500" dirty="0">
                    <a:ea typeface="Calibri"/>
                    <a:cs typeface="Calibri"/>
                  </a:rPr>
                  <a:t>as average linear speed of the two wheels: </a:t>
                </a: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libri"/>
                          <a:cs typeface="Calibri"/>
                        </a:rPr>
                        <m:t>𝑣</m:t>
                      </m:r>
                      <m:r>
                        <a:rPr lang="en-US" sz="1500" i="1" dirty="0" smtClean="0">
                          <a:latin typeface="Cambria Math" panose="02040503050406030204" pitchFamily="18" charset="0"/>
                          <a:ea typeface="Calibri"/>
                          <a:cs typeface="Calibri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500" i="1" dirty="0">
                              <a:latin typeface="Cambria Math" panose="02040503050406030204" pitchFamily="18" charset="0"/>
                              <a:ea typeface="Calibri"/>
                              <a:cs typeface="Calibri"/>
                            </a:rPr>
                          </m:ctrlPr>
                        </m:accPr>
                        <m:e>
                          <m:r>
                            <a:rPr lang="it-IT" sz="1500" b="0" i="1" dirty="0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</a:rPr>
                            <m:t>𝑣</m:t>
                          </m:r>
                        </m:e>
                      </m:acc>
                      <m:r>
                        <a:rPr lang="en-US" sz="1500" i="1" dirty="0" smtClean="0">
                          <a:latin typeface="Cambria Math" panose="02040503050406030204" pitchFamily="18" charset="0"/>
                          <a:ea typeface="Calibri"/>
                          <a:cs typeface="Calibri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50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it-IT" sz="1500" b="0" i="1" dirty="0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500" i="1" dirty="0"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sz="1500" i="1" dirty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sz="1500" i="1" dirty="0"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it-IT" sz="15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500" dirty="0">
                  <a:ea typeface="Calibri"/>
                  <a:cs typeface="Calibri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500" dirty="0">
                    <a:ea typeface="Calibri"/>
                    <a:cs typeface="Calibri"/>
                  </a:rPr>
                  <a:t>Set </a:t>
                </a:r>
                <a:r>
                  <a:rPr lang="en-US" sz="1500" b="1" dirty="0">
                    <a:ea typeface="Calibri"/>
                    <a:cs typeface="Calibri"/>
                  </a:rPr>
                  <a:t>steering speed </a:t>
                </a:r>
                <a:r>
                  <a:rPr lang="en-US" sz="1500" dirty="0">
                    <a:ea typeface="Calibri"/>
                    <a:cs typeface="Calibri"/>
                  </a:rPr>
                  <a:t>as (corrected) average angular speed of the two wheels: </a:t>
                </a: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500" b="0" i="1" dirty="0" smtClean="0">
                          <a:latin typeface="Cambria Math" panose="02040503050406030204" pitchFamily="18" charset="0"/>
                          <a:ea typeface="Calibri"/>
                          <a:cs typeface="Calibri"/>
                        </a:rPr>
                        <m:t>𝜔</m:t>
                      </m:r>
                      <m:r>
                        <a:rPr lang="en-US" sz="1500" i="1" dirty="0" smtClean="0">
                          <a:latin typeface="Cambria Math" panose="02040503050406030204" pitchFamily="18" charset="0"/>
                          <a:ea typeface="Calibri"/>
                          <a:cs typeface="Calibri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500" i="1" dirty="0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</a:rPr>
                          </m:ctrlPr>
                        </m:accPr>
                        <m:e>
                          <m:r>
                            <a:rPr lang="it-IT" sz="1500" i="1" dirty="0">
                              <a:latin typeface="Cambria Math" panose="02040503050406030204" pitchFamily="18" charset="0"/>
                              <a:ea typeface="Calibri"/>
                              <a:cs typeface="Calibri"/>
                            </a:rPr>
                            <m:t>𝜔</m:t>
                          </m:r>
                        </m:e>
                      </m:acc>
                      <m:r>
                        <a:rPr lang="en-US" sz="1500" i="1" dirty="0" smtClean="0">
                          <a:latin typeface="Cambria Math" panose="02040503050406030204" pitchFamily="18" charset="0"/>
                          <a:ea typeface="Calibri"/>
                          <a:cs typeface="Calibri"/>
                        </a:rPr>
                        <m:t>=</m:t>
                      </m:r>
                      <m:r>
                        <a:rPr lang="it-IT" sz="1500" b="0" i="1" dirty="0" smtClean="0">
                          <a:latin typeface="Cambria Math" panose="02040503050406030204" pitchFamily="18" charset="0"/>
                          <a:ea typeface="Calibri"/>
                          <a:cs typeface="Calibri"/>
                        </a:rPr>
                        <m:t>𝐾</m:t>
                      </m:r>
                      <m:r>
                        <a:rPr lang="it-IT" sz="1500" b="0" i="1" dirty="0" smtClean="0">
                          <a:latin typeface="Cambria Math" panose="02040503050406030204" pitchFamily="18" charset="0"/>
                          <a:ea typeface="Calibri"/>
                          <a:cs typeface="Calibri"/>
                        </a:rPr>
                        <m:t>∙</m:t>
                      </m:r>
                      <m:f>
                        <m:fPr>
                          <m:type m:val="lin"/>
                          <m:ctrlPr>
                            <a:rPr lang="en-US" sz="150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it-IT" sz="1500" b="0" i="1" dirty="0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500" i="1" dirty="0"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it-IT" sz="1500" b="0" i="1" dirty="0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1500" i="1" dirty="0"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500" i="1" dirty="0"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it-IT" sz="1500" b="0" i="1" dirty="0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en-US" sz="1500" dirty="0">
                  <a:ea typeface="Calibri"/>
                  <a:cs typeface="Calibri"/>
                </a:endParaRPr>
              </a:p>
              <a:p>
                <a:r>
                  <a:rPr lang="en-US" sz="1500" dirty="0">
                    <a:ea typeface="Calibri"/>
                    <a:cs typeface="Calibri"/>
                  </a:rPr>
                  <a:t>        If the robot is exit from the narrow corridor, then: </a:t>
                </a:r>
                <a14:m>
                  <m:oMath xmlns:m="http://schemas.openxmlformats.org/officeDocument/2006/math">
                    <m:r>
                      <a:rPr lang="it-IT" sz="1500" i="1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𝑣</m:t>
                    </m:r>
                    <m:r>
                      <a:rPr lang="it-IT" sz="1500" i="1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=</m:t>
                    </m:r>
                    <m:r>
                      <a:rPr lang="it-IT" sz="1500" i="1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𝜔</m:t>
                    </m:r>
                    <m:r>
                      <a:rPr lang="it-IT" sz="1500" i="1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=0</m:t>
                    </m:r>
                  </m:oMath>
                </a14:m>
                <a:r>
                  <a:rPr lang="en-US" sz="1500" dirty="0">
                    <a:ea typeface="Calibri"/>
                    <a:cs typeface="Calibri"/>
                  </a:rPr>
                  <a:t>. </a:t>
                </a:r>
                <a14:m>
                  <m:oMath xmlns:m="http://schemas.openxmlformats.org/officeDocument/2006/math">
                    <m:r>
                      <a:rPr kumimoji="0" lang="it-IT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→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/>
                    <a:cs typeface="Calibri"/>
                  </a:rPr>
                  <a:t> stop, activate </a:t>
                </a:r>
                <a:r>
                  <a:rPr kumimoji="0" lang="en-US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/>
                    <a:cs typeface="Calibri"/>
                  </a:rPr>
                  <a:t>move_base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/>
                    <a:cs typeface="Calibri"/>
                  </a:rPr>
                  <a:t> navigation</a:t>
                </a:r>
                <a:endParaRPr lang="en-US" sz="1100" dirty="0">
                  <a:ea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C51E334E-1324-594B-56D9-0813B642D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826074"/>
                <a:ext cx="8640000" cy="4370427"/>
              </a:xfrm>
              <a:prstGeom prst="rect">
                <a:avLst/>
              </a:prstGeom>
              <a:blipFill>
                <a:blip r:embed="rId3"/>
                <a:stretch>
                  <a:fillRect l="-705" t="-838" b="-6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tangolo 7">
            <a:extLst>
              <a:ext uri="{FF2B5EF4-FFF2-40B4-BE49-F238E27FC236}">
                <a16:creationId xmlns:a16="http://schemas.microsoft.com/office/drawing/2014/main" id="{A692FAF9-E3D8-21E2-AA63-7AEB0A0E2E5E}"/>
              </a:ext>
            </a:extLst>
          </p:cNvPr>
          <p:cNvSpPr/>
          <p:nvPr/>
        </p:nvSpPr>
        <p:spPr>
          <a:xfrm>
            <a:off x="0" y="6507552"/>
            <a:ext cx="9144000" cy="360000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>
              <a:solidFill>
                <a:srgbClr val="A50021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BB9B7B9-4A0D-D9E5-6D84-431A5B33FD43}"/>
              </a:ext>
            </a:extLst>
          </p:cNvPr>
          <p:cNvSpPr/>
          <p:nvPr/>
        </p:nvSpPr>
        <p:spPr>
          <a:xfrm>
            <a:off x="0" y="0"/>
            <a:ext cx="9144000" cy="1008000"/>
          </a:xfrm>
          <a:prstGeom prst="rect">
            <a:avLst/>
          </a:prstGeom>
          <a:solidFill>
            <a:srgbClr val="A20606"/>
          </a:solidFill>
          <a:ln>
            <a:solidFill>
              <a:srgbClr val="A2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50000"/>
              </a:lnSpc>
            </a:pPr>
            <a:r>
              <a:rPr lang="it-IT" sz="3200">
                <a:solidFill>
                  <a:schemeClr val="bg1"/>
                </a:solidFill>
              </a:rPr>
              <a:t> </a:t>
            </a:r>
            <a:r>
              <a:rPr lang="en-US" sz="3200">
                <a:solidFill>
                  <a:schemeClr val="bg1"/>
                </a:solidFill>
              </a:rPr>
              <a:t> Narrow Corridor Control Law</a:t>
            </a:r>
          </a:p>
        </p:txBody>
      </p: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B75D2F74-C201-9595-2951-CF12227B06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</a:blip>
          <a:srcRect r="13616"/>
          <a:stretch/>
        </p:blipFill>
        <p:spPr>
          <a:xfrm>
            <a:off x="7756668" y="81093"/>
            <a:ext cx="1223210" cy="845814"/>
          </a:xfrm>
          <a:prstGeom prst="rect">
            <a:avLst/>
          </a:prstGeom>
          <a:noFill/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B555670E-B473-0A0F-8B0F-131D410A7B1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19413" b="5808"/>
          <a:stretch/>
        </p:blipFill>
        <p:spPr>
          <a:xfrm>
            <a:off x="164122" y="38280"/>
            <a:ext cx="1966755" cy="935984"/>
          </a:xfrm>
          <a:prstGeom prst="rect">
            <a:avLst/>
          </a:prstGeom>
        </p:spPr>
      </p:pic>
      <p:sp>
        <p:nvSpPr>
          <p:cNvPr id="26" name="Segnaposto data 25">
            <a:extLst>
              <a:ext uri="{FF2B5EF4-FFF2-40B4-BE49-F238E27FC236}">
                <a16:creationId xmlns:a16="http://schemas.microsoft.com/office/drawing/2014/main" id="{A79CF33D-913F-0998-6BFE-F70FC01A01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93845" y="6504989"/>
            <a:ext cx="956310" cy="365125"/>
          </a:xfrm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09/02/2024</a:t>
            </a:r>
            <a:endParaRPr lang="it-IT">
              <a:solidFill>
                <a:schemeClr val="bg1"/>
              </a:solidFill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31D728C6-9E51-4C15-D360-F1ABE541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728" y="6497758"/>
            <a:ext cx="671272" cy="365125"/>
          </a:xfrm>
        </p:spPr>
        <p:txBody>
          <a:bodyPr/>
          <a:lstStyle/>
          <a:p>
            <a:pPr algn="ctr"/>
            <a:fld id="{F16E1177-1032-4F12-B26F-A7C6AEEC8AED}" type="slidenum">
              <a:rPr lang="it-IT" dirty="0">
                <a:solidFill>
                  <a:schemeClr val="bg1"/>
                </a:solidFill>
              </a:rPr>
              <a:t>9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6CF4F0C-9EF2-99AA-EC71-F0F5EC22399F}"/>
              </a:ext>
            </a:extLst>
          </p:cNvPr>
          <p:cNvSpPr txBox="1"/>
          <p:nvPr/>
        </p:nvSpPr>
        <p:spPr>
          <a:xfrm>
            <a:off x="252000" y="1305581"/>
            <a:ext cx="86400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000" b="1">
                <a:ea typeface="Calibri"/>
                <a:cs typeface="Calibri"/>
              </a:rPr>
              <a:t>Narrow corridor control law: </a:t>
            </a:r>
            <a:r>
              <a:rPr lang="en-GB" sz="2000">
                <a:ea typeface="Calibri"/>
                <a:cs typeface="Calibri"/>
              </a:rPr>
              <a:t>Crossing the narrow corridor, keeping in the center</a:t>
            </a:r>
          </a:p>
          <a:p>
            <a:endParaRPr lang="en-US" sz="1600">
              <a:ea typeface="Calibri"/>
              <a:cs typeface="Calibri"/>
            </a:endParaRPr>
          </a:p>
        </p:txBody>
      </p:sp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A283A218-E75F-4F38-ED5A-555E9A05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418" y="6520898"/>
            <a:ext cx="3896559" cy="318846"/>
          </a:xfrm>
        </p:spPr>
        <p:txBody>
          <a:bodyPr/>
          <a:lstStyle/>
          <a:p>
            <a:pPr algn="l"/>
            <a:r>
              <a:rPr lang="en-US" b="1">
                <a:solidFill>
                  <a:schemeClr val="bg1"/>
                </a:solidFill>
                <a:ea typeface="Calibri"/>
                <a:cs typeface="Calibri"/>
              </a:rPr>
              <a:t>Presentation Intelligent Robotics – Group 24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9DA18B6-F4AD-5BC6-6B28-F6D628F9CF93}"/>
              </a:ext>
            </a:extLst>
          </p:cNvPr>
          <p:cNvSpPr/>
          <p:nvPr/>
        </p:nvSpPr>
        <p:spPr>
          <a:xfrm>
            <a:off x="1047419" y="2961368"/>
            <a:ext cx="4689352" cy="9116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1A9E840-B5EE-E1F4-D030-2A3712D2C490}"/>
              </a:ext>
            </a:extLst>
          </p:cNvPr>
          <p:cNvSpPr/>
          <p:nvPr/>
        </p:nvSpPr>
        <p:spPr>
          <a:xfrm>
            <a:off x="1047419" y="4058516"/>
            <a:ext cx="4689352" cy="91167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8" descr="Immagine che contiene diagramma, linea, Diagramma, Piano&#10;&#10;Descrizione generata automaticamente">
            <a:extLst>
              <a:ext uri="{FF2B5EF4-FFF2-40B4-BE49-F238E27FC236}">
                <a16:creationId xmlns:a16="http://schemas.microsoft.com/office/drawing/2014/main" id="{C63E9690-C4EC-003A-EE45-218FBA0A29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704" y="3420178"/>
            <a:ext cx="3134967" cy="110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41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1746</Words>
  <Application>Microsoft Office PowerPoint</Application>
  <PresentationFormat>Presentazione su schermo (4:3)</PresentationFormat>
  <Paragraphs>249</Paragraphs>
  <Slides>27</Slides>
  <Notes>23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Christian Russo</dc:creator>
  <cp:lastModifiedBy>Christian Russo</cp:lastModifiedBy>
  <cp:revision>9</cp:revision>
  <cp:lastPrinted>2022-09-20T16:31:02Z</cp:lastPrinted>
  <dcterms:created xsi:type="dcterms:W3CDTF">2022-09-13T19:07:48Z</dcterms:created>
  <dcterms:modified xsi:type="dcterms:W3CDTF">2024-02-09T09:31:07Z</dcterms:modified>
</cp:coreProperties>
</file>