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45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11F"/>
    <a:srgbClr val="CDDB36"/>
    <a:srgbClr val="24A183"/>
    <a:srgbClr val="EE2670"/>
    <a:srgbClr val="3396CD"/>
    <a:srgbClr val="26A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7D0EC-17CE-4A81-9838-346340B81F4D}" v="1" dt="2024-08-13T07:17:4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nelia Geiger" userId="5a8059a8-1c64-4b5a-b6f9-cdd0301960d5" providerId="ADAL" clId="{8CA7D0EC-17CE-4A81-9838-346340B81F4D}"/>
    <pc:docChg chg="custSel addSld delSld modSld">
      <pc:chgData name="Cornelia Geiger" userId="5a8059a8-1c64-4b5a-b6f9-cdd0301960d5" providerId="ADAL" clId="{8CA7D0EC-17CE-4A81-9838-346340B81F4D}" dt="2024-08-13T07:18:18.264" v="35" actId="478"/>
      <pc:docMkLst>
        <pc:docMk/>
      </pc:docMkLst>
      <pc:sldChg chg="addSp delSp modSp del mod">
        <pc:chgData name="Cornelia Geiger" userId="5a8059a8-1c64-4b5a-b6f9-cdd0301960d5" providerId="ADAL" clId="{8CA7D0EC-17CE-4A81-9838-346340B81F4D}" dt="2024-08-13T07:16:12.203" v="4" actId="47"/>
        <pc:sldMkLst>
          <pc:docMk/>
          <pc:sldMk cId="2959714752" sldId="256"/>
        </pc:sldMkLst>
        <pc:spChg chg="add mod">
          <ac:chgData name="Cornelia Geiger" userId="5a8059a8-1c64-4b5a-b6f9-cdd0301960d5" providerId="ADAL" clId="{8CA7D0EC-17CE-4A81-9838-346340B81F4D}" dt="2024-08-13T07:15:56.984" v="2" actId="478"/>
          <ac:spMkLst>
            <pc:docMk/>
            <pc:sldMk cId="2959714752" sldId="256"/>
            <ac:spMk id="17" creationId="{1F523ADB-835B-F4CC-86D5-545820E04D3A}"/>
          </ac:spMkLst>
        </pc:spChg>
        <pc:spChg chg="del">
          <ac:chgData name="Cornelia Geiger" userId="5a8059a8-1c64-4b5a-b6f9-cdd0301960d5" providerId="ADAL" clId="{8CA7D0EC-17CE-4A81-9838-346340B81F4D}" dt="2024-08-13T07:15:56.984" v="2" actId="478"/>
          <ac:spMkLst>
            <pc:docMk/>
            <pc:sldMk cId="2959714752" sldId="256"/>
            <ac:spMk id="18" creationId="{7D091314-688C-8F4B-FD7D-0A2AD9E82A77}"/>
          </ac:spMkLst>
        </pc:sp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2" creationId="{01D55D8C-7802-5D0B-2A05-3AD925A44CBB}"/>
          </ac:picMkLst>
        </pc:picChg>
        <pc:picChg chg="del">
          <ac:chgData name="Cornelia Geiger" userId="5a8059a8-1c64-4b5a-b6f9-cdd0301960d5" providerId="ADAL" clId="{8CA7D0EC-17CE-4A81-9838-346340B81F4D}" dt="2024-08-13T07:15:54.999" v="1" actId="478"/>
          <ac:picMkLst>
            <pc:docMk/>
            <pc:sldMk cId="2959714752" sldId="256"/>
            <ac:picMk id="3" creationId="{F1515B34-0BF1-05F4-7EE2-BF2E053E0068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5" creationId="{0BE62C1A-620F-EAD7-2889-F22A6EF1C5BC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6" creationId="{A236E214-BDAF-E213-B1BA-17847D0C7028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7" creationId="{7BFA820B-1F0C-7A6B-3625-EFAAB4DE9D20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8" creationId="{5CD69BF1-0A31-1140-9E91-07AC4B501A66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9" creationId="{D36385D0-EC35-7B12-73F5-235A2541FD29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0" creationId="{BA715C7A-975B-2F96-43A9-6D9B05DA2CD3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1" creationId="{4EEC7ADE-63C1-B7EF-9AAA-8ADF714AC1FE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2" creationId="{9F2E6A6D-E45C-9E82-77F2-F1101D4FFF6C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3" creationId="{465BD064-78C5-1F2F-0C31-CB1AD7D5BF8F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4" creationId="{2C7F44D8-BE09-C90D-9A28-8DC71B0EFEEB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5" creationId="{750ACC93-1570-434A-3DAF-CC6D3D9E37AB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6" creationId="{107137BF-6FF8-956A-FA6F-7E4EA88DA222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19" creationId="{CA74CD18-2654-9B1D-1165-1E144631C2A4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20" creationId="{9F50FDF2-CE91-1D0F-EE6D-FC36F4EDB511}"/>
          </ac:picMkLst>
        </pc:picChg>
        <pc:picChg chg="del">
          <ac:chgData name="Cornelia Geiger" userId="5a8059a8-1c64-4b5a-b6f9-cdd0301960d5" providerId="ADAL" clId="{8CA7D0EC-17CE-4A81-9838-346340B81F4D}" dt="2024-08-13T07:15:53.860" v="0" actId="478"/>
          <ac:picMkLst>
            <pc:docMk/>
            <pc:sldMk cId="2959714752" sldId="256"/>
            <ac:picMk id="21" creationId="{026B0003-F9DC-5D17-F658-4111A4A54099}"/>
          </ac:picMkLst>
        </pc:picChg>
      </pc:sldChg>
      <pc:sldChg chg="addSp delSp modSp mod chgLayout">
        <pc:chgData name="Cornelia Geiger" userId="5a8059a8-1c64-4b5a-b6f9-cdd0301960d5" providerId="ADAL" clId="{8CA7D0EC-17CE-4A81-9838-346340B81F4D}" dt="2024-08-13T07:18:18.264" v="35" actId="478"/>
        <pc:sldMkLst>
          <pc:docMk/>
          <pc:sldMk cId="3923110161" sldId="257"/>
        </pc:sldMkLst>
        <pc:spChg chg="del mod">
          <ac:chgData name="Cornelia Geiger" userId="5a8059a8-1c64-4b5a-b6f9-cdd0301960d5" providerId="ADAL" clId="{8CA7D0EC-17CE-4A81-9838-346340B81F4D}" dt="2024-08-13T07:16:28.961" v="11" actId="700"/>
          <ac:spMkLst>
            <pc:docMk/>
            <pc:sldMk cId="3923110161" sldId="257"/>
            <ac:spMk id="2" creationId="{B79B5BAA-2CF6-8028-7FCF-71985E814DBA}"/>
          </ac:spMkLst>
        </pc:spChg>
        <pc:spChg chg="del">
          <ac:chgData name="Cornelia Geiger" userId="5a8059a8-1c64-4b5a-b6f9-cdd0301960d5" providerId="ADAL" clId="{8CA7D0EC-17CE-4A81-9838-346340B81F4D}" dt="2024-08-13T07:16:24.406" v="10" actId="478"/>
          <ac:spMkLst>
            <pc:docMk/>
            <pc:sldMk cId="3923110161" sldId="257"/>
            <ac:spMk id="13" creationId="{EB08AEAF-338B-1727-C477-B7F5D03F433B}"/>
          </ac:spMkLst>
        </pc:spChg>
        <pc:spChg chg="add del mod">
          <ac:chgData name="Cornelia Geiger" userId="5a8059a8-1c64-4b5a-b6f9-cdd0301960d5" providerId="ADAL" clId="{8CA7D0EC-17CE-4A81-9838-346340B81F4D}" dt="2024-08-13T07:16:28.961" v="11" actId="700"/>
          <ac:spMkLst>
            <pc:docMk/>
            <pc:sldMk cId="3923110161" sldId="257"/>
            <ac:spMk id="15" creationId="{3635F5DA-B6FF-F2B0-64D4-B67D49238228}"/>
          </ac:spMkLst>
        </pc:spChg>
        <pc:spChg chg="add mod ord">
          <ac:chgData name="Cornelia Geiger" userId="5a8059a8-1c64-4b5a-b6f9-cdd0301960d5" providerId="ADAL" clId="{8CA7D0EC-17CE-4A81-9838-346340B81F4D}" dt="2024-08-13T07:16:28.961" v="11" actId="700"/>
          <ac:spMkLst>
            <pc:docMk/>
            <pc:sldMk cId="3923110161" sldId="257"/>
            <ac:spMk id="16" creationId="{B75855BD-64A4-1EB3-23B7-3073775AB9E6}"/>
          </ac:spMkLst>
        </pc:spChg>
        <pc:spChg chg="add del mod ord">
          <ac:chgData name="Cornelia Geiger" userId="5a8059a8-1c64-4b5a-b6f9-cdd0301960d5" providerId="ADAL" clId="{8CA7D0EC-17CE-4A81-9838-346340B81F4D}" dt="2024-08-13T07:17:47.633" v="23"/>
          <ac:spMkLst>
            <pc:docMk/>
            <pc:sldMk cId="3923110161" sldId="257"/>
            <ac:spMk id="17" creationId="{DEF19925-8B64-C4CF-2847-A2E2CF1C5E9A}"/>
          </ac:spMkLst>
        </pc:spChg>
        <pc:spChg chg="add mod">
          <ac:chgData name="Cornelia Geiger" userId="5a8059a8-1c64-4b5a-b6f9-cdd0301960d5" providerId="ADAL" clId="{8CA7D0EC-17CE-4A81-9838-346340B81F4D}" dt="2024-08-13T07:18:18.264" v="35" actId="478"/>
          <ac:spMkLst>
            <pc:docMk/>
            <pc:sldMk cId="3923110161" sldId="257"/>
            <ac:spMk id="21" creationId="{4B7D6F80-C1F5-2199-8B8B-274E8950CFF8}"/>
          </ac:spMkLst>
        </pc:sp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3" creationId="{8760D379-3F07-1CB7-F7A3-F3D021B9CB3A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4" creationId="{4AFDCBDB-B98B-5E74-111B-A1C877D0BA53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5" creationId="{FBF64132-7703-8236-76DF-A76EC044254D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6" creationId="{CACB161C-C0C3-FCEC-A515-AECD48FC853A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7" creationId="{48073CBF-1186-1E5C-9ADE-5289084F5033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8" creationId="{76CC7999-C117-6653-1C51-9DF97ABF72D9}"/>
          </ac:picMkLst>
        </pc:picChg>
        <pc:picChg chg="del mod">
          <ac:chgData name="Cornelia Geiger" userId="5a8059a8-1c64-4b5a-b6f9-cdd0301960d5" providerId="ADAL" clId="{8CA7D0EC-17CE-4A81-9838-346340B81F4D}" dt="2024-08-13T07:16:15.527" v="6" actId="478"/>
          <ac:picMkLst>
            <pc:docMk/>
            <pc:sldMk cId="3923110161" sldId="257"/>
            <ac:picMk id="9" creationId="{BC671275-615B-7E93-72CB-0C2FF2547230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10" creationId="{363FC806-4F62-45C1-E158-FDA70E660537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11" creationId="{4D207A1E-0A0D-6AA2-E3D5-30CE35B686C6}"/>
          </ac:picMkLst>
        </pc:picChg>
        <pc:picChg chg="del">
          <ac:chgData name="Cornelia Geiger" userId="5a8059a8-1c64-4b5a-b6f9-cdd0301960d5" providerId="ADAL" clId="{8CA7D0EC-17CE-4A81-9838-346340B81F4D}" dt="2024-08-13T07:16:24.406" v="10" actId="478"/>
          <ac:picMkLst>
            <pc:docMk/>
            <pc:sldMk cId="3923110161" sldId="257"/>
            <ac:picMk id="12" creationId="{0FA96C11-0448-7C19-CF77-C04FB1F30FAB}"/>
          </ac:picMkLst>
        </pc:picChg>
        <pc:picChg chg="add del mod modCrop">
          <ac:chgData name="Cornelia Geiger" userId="5a8059a8-1c64-4b5a-b6f9-cdd0301960d5" providerId="ADAL" clId="{8CA7D0EC-17CE-4A81-9838-346340B81F4D}" dt="2024-08-13T07:18:18.264" v="35" actId="478"/>
          <ac:picMkLst>
            <pc:docMk/>
            <pc:sldMk cId="3923110161" sldId="257"/>
            <ac:picMk id="19" creationId="{1FAA659A-55E3-DC1E-CFEC-BE474D4018FD}"/>
          </ac:picMkLst>
        </pc:picChg>
      </pc:sldChg>
      <pc:sldChg chg="del">
        <pc:chgData name="Cornelia Geiger" userId="5a8059a8-1c64-4b5a-b6f9-cdd0301960d5" providerId="ADAL" clId="{8CA7D0EC-17CE-4A81-9838-346340B81F4D}" dt="2024-08-13T07:16:41.150" v="15" actId="47"/>
        <pc:sldMkLst>
          <pc:docMk/>
          <pc:sldMk cId="21161197" sldId="259"/>
        </pc:sldMkLst>
      </pc:sldChg>
      <pc:sldChg chg="del">
        <pc:chgData name="Cornelia Geiger" userId="5a8059a8-1c64-4b5a-b6f9-cdd0301960d5" providerId="ADAL" clId="{8CA7D0EC-17CE-4A81-9838-346340B81F4D}" dt="2024-08-13T07:16:42.192" v="17" actId="47"/>
        <pc:sldMkLst>
          <pc:docMk/>
          <pc:sldMk cId="4040060027" sldId="3833"/>
        </pc:sldMkLst>
      </pc:sldChg>
      <pc:sldChg chg="del">
        <pc:chgData name="Cornelia Geiger" userId="5a8059a8-1c64-4b5a-b6f9-cdd0301960d5" providerId="ADAL" clId="{8CA7D0EC-17CE-4A81-9838-346340B81F4D}" dt="2024-08-13T07:16:40.669" v="13" actId="47"/>
        <pc:sldMkLst>
          <pc:docMk/>
          <pc:sldMk cId="1104606573" sldId="3834"/>
        </pc:sldMkLst>
      </pc:sldChg>
      <pc:sldChg chg="del">
        <pc:chgData name="Cornelia Geiger" userId="5a8059a8-1c64-4b5a-b6f9-cdd0301960d5" providerId="ADAL" clId="{8CA7D0EC-17CE-4A81-9838-346340B81F4D}" dt="2024-08-13T07:16:40.915" v="14" actId="47"/>
        <pc:sldMkLst>
          <pc:docMk/>
          <pc:sldMk cId="2299233982" sldId="3835"/>
        </pc:sldMkLst>
      </pc:sldChg>
      <pc:sldChg chg="del">
        <pc:chgData name="Cornelia Geiger" userId="5a8059a8-1c64-4b5a-b6f9-cdd0301960d5" providerId="ADAL" clId="{8CA7D0EC-17CE-4A81-9838-346340B81F4D}" dt="2024-08-13T07:16:42.272" v="20" actId="47"/>
        <pc:sldMkLst>
          <pc:docMk/>
          <pc:sldMk cId="1938959623" sldId="3836"/>
        </pc:sldMkLst>
      </pc:sldChg>
      <pc:sldChg chg="del">
        <pc:chgData name="Cornelia Geiger" userId="5a8059a8-1c64-4b5a-b6f9-cdd0301960d5" providerId="ADAL" clId="{8CA7D0EC-17CE-4A81-9838-346340B81F4D}" dt="2024-08-13T07:16:41.344" v="16" actId="47"/>
        <pc:sldMkLst>
          <pc:docMk/>
          <pc:sldMk cId="3905670457" sldId="3839"/>
        </pc:sldMkLst>
      </pc:sldChg>
      <pc:sldChg chg="del">
        <pc:chgData name="Cornelia Geiger" userId="5a8059a8-1c64-4b5a-b6f9-cdd0301960d5" providerId="ADAL" clId="{8CA7D0EC-17CE-4A81-9838-346340B81F4D}" dt="2024-08-13T07:16:43.363" v="22" actId="47"/>
        <pc:sldMkLst>
          <pc:docMk/>
          <pc:sldMk cId="2324815434" sldId="3840"/>
        </pc:sldMkLst>
      </pc:sldChg>
      <pc:sldChg chg="del">
        <pc:chgData name="Cornelia Geiger" userId="5a8059a8-1c64-4b5a-b6f9-cdd0301960d5" providerId="ADAL" clId="{8CA7D0EC-17CE-4A81-9838-346340B81F4D}" dt="2024-08-13T07:16:42.220" v="18" actId="47"/>
        <pc:sldMkLst>
          <pc:docMk/>
          <pc:sldMk cId="3733919000" sldId="3841"/>
        </pc:sldMkLst>
      </pc:sldChg>
      <pc:sldChg chg="del">
        <pc:chgData name="Cornelia Geiger" userId="5a8059a8-1c64-4b5a-b6f9-cdd0301960d5" providerId="ADAL" clId="{8CA7D0EC-17CE-4A81-9838-346340B81F4D}" dt="2024-08-13T07:16:42.252" v="19" actId="47"/>
        <pc:sldMkLst>
          <pc:docMk/>
          <pc:sldMk cId="4205715040" sldId="3842"/>
        </pc:sldMkLst>
      </pc:sldChg>
      <pc:sldChg chg="del">
        <pc:chgData name="Cornelia Geiger" userId="5a8059a8-1c64-4b5a-b6f9-cdd0301960d5" providerId="ADAL" clId="{8CA7D0EC-17CE-4A81-9838-346340B81F4D}" dt="2024-08-13T07:16:38.610" v="12" actId="47"/>
        <pc:sldMkLst>
          <pc:docMk/>
          <pc:sldMk cId="3699287610" sldId="3843"/>
        </pc:sldMkLst>
      </pc:sldChg>
      <pc:sldChg chg="del">
        <pc:chgData name="Cornelia Geiger" userId="5a8059a8-1c64-4b5a-b6f9-cdd0301960d5" providerId="ADAL" clId="{8CA7D0EC-17CE-4A81-9838-346340B81F4D}" dt="2024-08-13T07:16:42.980" v="21" actId="47"/>
        <pc:sldMkLst>
          <pc:docMk/>
          <pc:sldMk cId="2027304126" sldId="3844"/>
        </pc:sldMkLst>
      </pc:sldChg>
      <pc:sldChg chg="new">
        <pc:chgData name="Cornelia Geiger" userId="5a8059a8-1c64-4b5a-b6f9-cdd0301960d5" providerId="ADAL" clId="{8CA7D0EC-17CE-4A81-9838-346340B81F4D}" dt="2024-08-13T07:16:07.185" v="3" actId="680"/>
        <pc:sldMkLst>
          <pc:docMk/>
          <pc:sldMk cId="4282360612" sldId="3845"/>
        </pc:sldMkLst>
      </pc:sldChg>
    </pc:docChg>
  </pc:docChgLst>
  <pc:docChgLst>
    <pc:chgData name="Cornelia Geiger" userId="5a8059a8-1c64-4b5a-b6f9-cdd0301960d5" providerId="ADAL" clId="{EB8B55DB-1A76-4F1E-A07E-D5B5442DF36E}"/>
    <pc:docChg chg="undo custSel addSld delSld modSld sldOrd modMainMaster">
      <pc:chgData name="Cornelia Geiger" userId="5a8059a8-1c64-4b5a-b6f9-cdd0301960d5" providerId="ADAL" clId="{EB8B55DB-1A76-4F1E-A07E-D5B5442DF36E}" dt="2024-06-27T08:58:45.815" v="1459" actId="5793"/>
      <pc:docMkLst>
        <pc:docMk/>
      </pc:docMkLst>
      <pc:sldChg chg="addSp delSp modSp mod chgLayout">
        <pc:chgData name="Cornelia Geiger" userId="5a8059a8-1c64-4b5a-b6f9-cdd0301960d5" providerId="ADAL" clId="{EB8B55DB-1A76-4F1E-A07E-D5B5442DF36E}" dt="2024-05-15T12:13:31.689" v="339" actId="1076"/>
        <pc:sldMkLst>
          <pc:docMk/>
          <pc:sldMk cId="2959714752" sldId="256"/>
        </pc:sldMkLst>
        <pc:spChg chg="del mod ord">
          <ac:chgData name="Cornelia Geiger" userId="5a8059a8-1c64-4b5a-b6f9-cdd0301960d5" providerId="ADAL" clId="{EB8B55DB-1A76-4F1E-A07E-D5B5442DF36E}" dt="2024-05-15T12:12:32.171" v="309" actId="478"/>
          <ac:spMkLst>
            <pc:docMk/>
            <pc:sldMk cId="2959714752" sldId="256"/>
            <ac:spMk id="17" creationId="{FBC0235F-EEC7-5C24-221D-B8E60D4D30D9}"/>
          </ac:spMkLst>
        </pc:spChg>
        <pc:spChg chg="mod ord">
          <ac:chgData name="Cornelia Geiger" userId="5a8059a8-1c64-4b5a-b6f9-cdd0301960d5" providerId="ADAL" clId="{EB8B55DB-1A76-4F1E-A07E-D5B5442DF36E}" dt="2024-05-15T12:13:31.689" v="339" actId="1076"/>
          <ac:spMkLst>
            <pc:docMk/>
            <pc:sldMk cId="2959714752" sldId="256"/>
            <ac:spMk id="18" creationId="{7D091314-688C-8F4B-FD7D-0A2AD9E82A77}"/>
          </ac:spMkLst>
        </pc:spChg>
        <pc:spChg chg="add del mod">
          <ac:chgData name="Cornelia Geiger" userId="5a8059a8-1c64-4b5a-b6f9-cdd0301960d5" providerId="ADAL" clId="{EB8B55DB-1A76-4F1E-A07E-D5B5442DF36E}" dt="2024-05-15T12:12:34.032" v="310" actId="478"/>
          <ac:spMkLst>
            <pc:docMk/>
            <pc:sldMk cId="2959714752" sldId="256"/>
            <ac:spMk id="32" creationId="{C6AF1428-1C72-7AA8-C031-97B04BD53F98}"/>
          </ac:spMkLst>
        </pc:sp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2" creationId="{01D55D8C-7802-5D0B-2A05-3AD925A44CBB}"/>
          </ac:picMkLst>
        </pc:picChg>
        <pc:picChg chg="mod">
          <ac:chgData name="Cornelia Geiger" userId="5a8059a8-1c64-4b5a-b6f9-cdd0301960d5" providerId="ADAL" clId="{EB8B55DB-1A76-4F1E-A07E-D5B5442DF36E}" dt="2024-05-15T12:12:58.994" v="325" actId="1076"/>
          <ac:picMkLst>
            <pc:docMk/>
            <pc:sldMk cId="2959714752" sldId="256"/>
            <ac:picMk id="3" creationId="{F1515B34-0BF1-05F4-7EE2-BF2E053E0068}"/>
          </ac:picMkLst>
        </pc:picChg>
        <pc:picChg chg="del">
          <ac:chgData name="Cornelia Geiger" userId="5a8059a8-1c64-4b5a-b6f9-cdd0301960d5" providerId="ADAL" clId="{EB8B55DB-1A76-4F1E-A07E-D5B5442DF36E}" dt="2024-05-15T12:12:22.416" v="307" actId="478"/>
          <ac:picMkLst>
            <pc:docMk/>
            <pc:sldMk cId="2959714752" sldId="256"/>
            <ac:picMk id="4" creationId="{41BBD2C2-1D55-177A-CD6E-AD71C587F5EA}"/>
          </ac:picMkLst>
        </pc:picChg>
        <pc:picChg chg="mod">
          <ac:chgData name="Cornelia Geiger" userId="5a8059a8-1c64-4b5a-b6f9-cdd0301960d5" providerId="ADAL" clId="{EB8B55DB-1A76-4F1E-A07E-D5B5442DF36E}" dt="2024-05-15T11:28:39.951" v="113" actId="1076"/>
          <ac:picMkLst>
            <pc:docMk/>
            <pc:sldMk cId="2959714752" sldId="256"/>
            <ac:picMk id="5" creationId="{0BE62C1A-620F-EAD7-2889-F22A6EF1C5BC}"/>
          </ac:picMkLst>
        </pc:pic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12" creationId="{9F2E6A6D-E45C-9E82-77F2-F1101D4FFF6C}"/>
          </ac:picMkLst>
        </pc:pic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13" creationId="{465BD064-78C5-1F2F-0C31-CB1AD7D5BF8F}"/>
          </ac:picMkLst>
        </pc:pic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15" creationId="{750ACC93-1570-434A-3DAF-CC6D3D9E37AB}"/>
          </ac:picMkLst>
        </pc:pic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19" creationId="{CA74CD18-2654-9B1D-1165-1E144631C2A4}"/>
          </ac:picMkLst>
        </pc:pic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20" creationId="{9F50FDF2-CE91-1D0F-EE6D-FC36F4EDB511}"/>
          </ac:picMkLst>
        </pc:picChg>
        <pc:picChg chg="add mod">
          <ac:chgData name="Cornelia Geiger" userId="5a8059a8-1c64-4b5a-b6f9-cdd0301960d5" providerId="ADAL" clId="{EB8B55DB-1A76-4F1E-A07E-D5B5442DF36E}" dt="2024-05-15T11:31:10.647" v="114" actId="571"/>
          <ac:picMkLst>
            <pc:docMk/>
            <pc:sldMk cId="2959714752" sldId="256"/>
            <ac:picMk id="21" creationId="{026B0003-F9DC-5D17-F658-4111A4A54099}"/>
          </ac:picMkLst>
        </pc:picChg>
        <pc:picChg chg="add del mod">
          <ac:chgData name="Cornelia Geiger" userId="5a8059a8-1c64-4b5a-b6f9-cdd0301960d5" providerId="ADAL" clId="{EB8B55DB-1A76-4F1E-A07E-D5B5442DF36E}" dt="2024-05-15T12:12:47.447" v="321" actId="478"/>
          <ac:picMkLst>
            <pc:docMk/>
            <pc:sldMk cId="2959714752" sldId="256"/>
            <ac:picMk id="22" creationId="{CC45F2AE-CC44-FE26-F2DD-F91F59A02460}"/>
          </ac:picMkLst>
        </pc:picChg>
        <pc:picChg chg="add del mod">
          <ac:chgData name="Cornelia Geiger" userId="5a8059a8-1c64-4b5a-b6f9-cdd0301960d5" providerId="ADAL" clId="{EB8B55DB-1A76-4F1E-A07E-D5B5442DF36E}" dt="2024-05-15T12:12:48.330" v="322" actId="478"/>
          <ac:picMkLst>
            <pc:docMk/>
            <pc:sldMk cId="2959714752" sldId="256"/>
            <ac:picMk id="23" creationId="{D8514225-89CE-0012-98EE-E4F3C2AD7D22}"/>
          </ac:picMkLst>
        </pc:picChg>
        <pc:picChg chg="add del mod">
          <ac:chgData name="Cornelia Geiger" userId="5a8059a8-1c64-4b5a-b6f9-cdd0301960d5" providerId="ADAL" clId="{EB8B55DB-1A76-4F1E-A07E-D5B5442DF36E}" dt="2024-05-15T12:12:42.199" v="314" actId="478"/>
          <ac:picMkLst>
            <pc:docMk/>
            <pc:sldMk cId="2959714752" sldId="256"/>
            <ac:picMk id="24" creationId="{1A99DEEE-D0E8-3CE5-7C29-3962F05EBACA}"/>
          </ac:picMkLst>
        </pc:picChg>
        <pc:picChg chg="add del mod">
          <ac:chgData name="Cornelia Geiger" userId="5a8059a8-1c64-4b5a-b6f9-cdd0301960d5" providerId="ADAL" clId="{EB8B55DB-1A76-4F1E-A07E-D5B5442DF36E}" dt="2024-05-15T12:12:45.252" v="318" actId="478"/>
          <ac:picMkLst>
            <pc:docMk/>
            <pc:sldMk cId="2959714752" sldId="256"/>
            <ac:picMk id="25" creationId="{D73CFD82-AE11-50DC-45AA-844E19048A6E}"/>
          </ac:picMkLst>
        </pc:picChg>
        <pc:picChg chg="add del mod">
          <ac:chgData name="Cornelia Geiger" userId="5a8059a8-1c64-4b5a-b6f9-cdd0301960d5" providerId="ADAL" clId="{EB8B55DB-1A76-4F1E-A07E-D5B5442DF36E}" dt="2024-05-15T12:12:45.816" v="319" actId="478"/>
          <ac:picMkLst>
            <pc:docMk/>
            <pc:sldMk cId="2959714752" sldId="256"/>
            <ac:picMk id="26" creationId="{D3497D12-4C9F-7F48-0D4B-ECCE65DA619E}"/>
          </ac:picMkLst>
        </pc:picChg>
        <pc:picChg chg="add del mod">
          <ac:chgData name="Cornelia Geiger" userId="5a8059a8-1c64-4b5a-b6f9-cdd0301960d5" providerId="ADAL" clId="{EB8B55DB-1A76-4F1E-A07E-D5B5442DF36E}" dt="2024-05-15T12:12:46.883" v="320" actId="478"/>
          <ac:picMkLst>
            <pc:docMk/>
            <pc:sldMk cId="2959714752" sldId="256"/>
            <ac:picMk id="27" creationId="{364454DD-2007-8DD6-ECDD-80B2F0EAD906}"/>
          </ac:picMkLst>
        </pc:picChg>
        <pc:picChg chg="add del mod">
          <ac:chgData name="Cornelia Geiger" userId="5a8059a8-1c64-4b5a-b6f9-cdd0301960d5" providerId="ADAL" clId="{EB8B55DB-1A76-4F1E-A07E-D5B5442DF36E}" dt="2024-05-15T12:12:44.673" v="317" actId="478"/>
          <ac:picMkLst>
            <pc:docMk/>
            <pc:sldMk cId="2959714752" sldId="256"/>
            <ac:picMk id="28" creationId="{6098015D-E2AB-9BFF-0160-F792EBFF9FFC}"/>
          </ac:picMkLst>
        </pc:picChg>
        <pc:picChg chg="add del mod">
          <ac:chgData name="Cornelia Geiger" userId="5a8059a8-1c64-4b5a-b6f9-cdd0301960d5" providerId="ADAL" clId="{EB8B55DB-1A76-4F1E-A07E-D5B5442DF36E}" dt="2024-05-15T12:12:43.122" v="315" actId="478"/>
          <ac:picMkLst>
            <pc:docMk/>
            <pc:sldMk cId="2959714752" sldId="256"/>
            <ac:picMk id="29" creationId="{07D10364-63BD-9EEC-7273-F52B7986BB7E}"/>
          </ac:picMkLst>
        </pc:picChg>
        <pc:picChg chg="add del mod">
          <ac:chgData name="Cornelia Geiger" userId="5a8059a8-1c64-4b5a-b6f9-cdd0301960d5" providerId="ADAL" clId="{EB8B55DB-1A76-4F1E-A07E-D5B5442DF36E}" dt="2024-05-15T12:12:44.034" v="316" actId="478"/>
          <ac:picMkLst>
            <pc:docMk/>
            <pc:sldMk cId="2959714752" sldId="256"/>
            <ac:picMk id="30" creationId="{9E911130-E143-3298-0443-ED3F3E515BA1}"/>
          </ac:picMkLst>
        </pc:picChg>
      </pc:sldChg>
      <pc:sldChg chg="addSp delSp modSp mod ord">
        <pc:chgData name="Cornelia Geiger" userId="5a8059a8-1c64-4b5a-b6f9-cdd0301960d5" providerId="ADAL" clId="{EB8B55DB-1A76-4F1E-A07E-D5B5442DF36E}" dt="2024-06-17T09:10:57.191" v="1294"/>
        <pc:sldMkLst>
          <pc:docMk/>
          <pc:sldMk cId="3923110161" sldId="257"/>
        </pc:sldMkLst>
        <pc:spChg chg="add mod">
          <ac:chgData name="Cornelia Geiger" userId="5a8059a8-1c64-4b5a-b6f9-cdd0301960d5" providerId="ADAL" clId="{EB8B55DB-1A76-4F1E-A07E-D5B5442DF36E}" dt="2024-05-15T11:35:26.556" v="158" actId="1076"/>
          <ac:spMkLst>
            <pc:docMk/>
            <pc:sldMk cId="3923110161" sldId="257"/>
            <ac:spMk id="13" creationId="{EB08AEAF-338B-1727-C477-B7F5D03F433B}"/>
          </ac:spMkLst>
        </pc:spChg>
        <pc:spChg chg="add del mod">
          <ac:chgData name="Cornelia Geiger" userId="5a8059a8-1c64-4b5a-b6f9-cdd0301960d5" providerId="ADAL" clId="{EB8B55DB-1A76-4F1E-A07E-D5B5442DF36E}" dt="2024-05-15T12:03:20.304" v="208" actId="478"/>
          <ac:spMkLst>
            <pc:docMk/>
            <pc:sldMk cId="3923110161" sldId="257"/>
            <ac:spMk id="14" creationId="{33809E9B-BA68-132E-14D2-79A4643D8442}"/>
          </ac:spMkLst>
        </pc:spChg>
        <pc:spChg chg="add del mod">
          <ac:chgData name="Cornelia Geiger" userId="5a8059a8-1c64-4b5a-b6f9-cdd0301960d5" providerId="ADAL" clId="{EB8B55DB-1A76-4F1E-A07E-D5B5442DF36E}" dt="2024-05-15T12:03:21.129" v="209" actId="478"/>
          <ac:spMkLst>
            <pc:docMk/>
            <pc:sldMk cId="3923110161" sldId="257"/>
            <ac:spMk id="15" creationId="{59170ED9-F77D-DC82-5196-EE0CF2837124}"/>
          </ac:spMkLst>
        </pc:spChg>
        <pc:spChg chg="add del mod">
          <ac:chgData name="Cornelia Geiger" userId="5a8059a8-1c64-4b5a-b6f9-cdd0301960d5" providerId="ADAL" clId="{EB8B55DB-1A76-4F1E-A07E-D5B5442DF36E}" dt="2024-05-15T12:03:22.172" v="210" actId="478"/>
          <ac:spMkLst>
            <pc:docMk/>
            <pc:sldMk cId="3923110161" sldId="257"/>
            <ac:spMk id="16" creationId="{247B76AB-028B-A290-BD36-DF2025E94D0B}"/>
          </ac:spMkLst>
        </pc:spChg>
        <pc:spChg chg="add del mod">
          <ac:chgData name="Cornelia Geiger" userId="5a8059a8-1c64-4b5a-b6f9-cdd0301960d5" providerId="ADAL" clId="{EB8B55DB-1A76-4F1E-A07E-D5B5442DF36E}" dt="2024-05-15T12:03:23.004" v="211" actId="478"/>
          <ac:spMkLst>
            <pc:docMk/>
            <pc:sldMk cId="3923110161" sldId="257"/>
            <ac:spMk id="17" creationId="{9645B57A-6604-4C10-808B-8117DCE22985}"/>
          </ac:spMkLst>
        </pc:spChg>
        <pc:picChg chg="add mod">
          <ac:chgData name="Cornelia Geiger" userId="5a8059a8-1c64-4b5a-b6f9-cdd0301960d5" providerId="ADAL" clId="{EB8B55DB-1A76-4F1E-A07E-D5B5442DF36E}" dt="2024-05-15T11:32:00.190" v="125" actId="1076"/>
          <ac:picMkLst>
            <pc:docMk/>
            <pc:sldMk cId="3923110161" sldId="257"/>
            <ac:picMk id="3" creationId="{8760D379-3F07-1CB7-F7A3-F3D021B9CB3A}"/>
          </ac:picMkLst>
        </pc:picChg>
        <pc:picChg chg="add mod">
          <ac:chgData name="Cornelia Geiger" userId="5a8059a8-1c64-4b5a-b6f9-cdd0301960d5" providerId="ADAL" clId="{EB8B55DB-1A76-4F1E-A07E-D5B5442DF36E}" dt="2024-05-15T11:32:09.592" v="130" actId="1076"/>
          <ac:picMkLst>
            <pc:docMk/>
            <pc:sldMk cId="3923110161" sldId="257"/>
            <ac:picMk id="4" creationId="{4AFDCBDB-B98B-5E74-111B-A1C877D0BA53}"/>
          </ac:picMkLst>
        </pc:picChg>
        <pc:picChg chg="add mod">
          <ac:chgData name="Cornelia Geiger" userId="5a8059a8-1c64-4b5a-b6f9-cdd0301960d5" providerId="ADAL" clId="{EB8B55DB-1A76-4F1E-A07E-D5B5442DF36E}" dt="2024-05-15T11:31:31.324" v="118" actId="1076"/>
          <ac:picMkLst>
            <pc:docMk/>
            <pc:sldMk cId="3923110161" sldId="257"/>
            <ac:picMk id="5" creationId="{FBF64132-7703-8236-76DF-A76EC044254D}"/>
          </ac:picMkLst>
        </pc:picChg>
        <pc:picChg chg="add mod">
          <ac:chgData name="Cornelia Geiger" userId="5a8059a8-1c64-4b5a-b6f9-cdd0301960d5" providerId="ADAL" clId="{EB8B55DB-1A76-4F1E-A07E-D5B5442DF36E}" dt="2024-05-15T11:32:43.217" v="133" actId="1076"/>
          <ac:picMkLst>
            <pc:docMk/>
            <pc:sldMk cId="3923110161" sldId="257"/>
            <ac:picMk id="6" creationId="{CACB161C-C0C3-FCEC-A515-AECD48FC853A}"/>
          </ac:picMkLst>
        </pc:picChg>
        <pc:picChg chg="add mod">
          <ac:chgData name="Cornelia Geiger" userId="5a8059a8-1c64-4b5a-b6f9-cdd0301960d5" providerId="ADAL" clId="{EB8B55DB-1A76-4F1E-A07E-D5B5442DF36E}" dt="2024-05-15T11:32:38.896" v="132" actId="1076"/>
          <ac:picMkLst>
            <pc:docMk/>
            <pc:sldMk cId="3923110161" sldId="257"/>
            <ac:picMk id="7" creationId="{48073CBF-1186-1E5C-9ADE-5289084F5033}"/>
          </ac:picMkLst>
        </pc:picChg>
        <pc:picChg chg="add mod">
          <ac:chgData name="Cornelia Geiger" userId="5a8059a8-1c64-4b5a-b6f9-cdd0301960d5" providerId="ADAL" clId="{EB8B55DB-1A76-4F1E-A07E-D5B5442DF36E}" dt="2024-05-15T11:32:53.713" v="135" actId="1076"/>
          <ac:picMkLst>
            <pc:docMk/>
            <pc:sldMk cId="3923110161" sldId="257"/>
            <ac:picMk id="8" creationId="{76CC7999-C117-6653-1C51-9DF97ABF72D9}"/>
          </ac:picMkLst>
        </pc:picChg>
        <pc:picChg chg="mod">
          <ac:chgData name="Cornelia Geiger" userId="5a8059a8-1c64-4b5a-b6f9-cdd0301960d5" providerId="ADAL" clId="{EB8B55DB-1A76-4F1E-A07E-D5B5442DF36E}" dt="2024-05-15T11:35:34.146" v="159" actId="14100"/>
          <ac:picMkLst>
            <pc:docMk/>
            <pc:sldMk cId="3923110161" sldId="257"/>
            <ac:picMk id="9" creationId="{BC671275-615B-7E93-72CB-0C2FF2547230}"/>
          </ac:picMkLst>
        </pc:picChg>
        <pc:picChg chg="add mod">
          <ac:chgData name="Cornelia Geiger" userId="5a8059a8-1c64-4b5a-b6f9-cdd0301960d5" providerId="ADAL" clId="{EB8B55DB-1A76-4F1E-A07E-D5B5442DF36E}" dt="2024-05-15T11:32:49.827" v="134" actId="1076"/>
          <ac:picMkLst>
            <pc:docMk/>
            <pc:sldMk cId="3923110161" sldId="257"/>
            <ac:picMk id="10" creationId="{363FC806-4F62-45C1-E158-FDA70E660537}"/>
          </ac:picMkLst>
        </pc:picChg>
        <pc:picChg chg="add mod">
          <ac:chgData name="Cornelia Geiger" userId="5a8059a8-1c64-4b5a-b6f9-cdd0301960d5" providerId="ADAL" clId="{EB8B55DB-1A76-4F1E-A07E-D5B5442DF36E}" dt="2024-05-15T11:31:36.203" v="119" actId="1076"/>
          <ac:picMkLst>
            <pc:docMk/>
            <pc:sldMk cId="3923110161" sldId="257"/>
            <ac:picMk id="11" creationId="{4D207A1E-0A0D-6AA2-E3D5-30CE35B686C6}"/>
          </ac:picMkLst>
        </pc:picChg>
        <pc:picChg chg="add mod">
          <ac:chgData name="Cornelia Geiger" userId="5a8059a8-1c64-4b5a-b6f9-cdd0301960d5" providerId="ADAL" clId="{EB8B55DB-1A76-4F1E-A07E-D5B5442DF36E}" dt="2024-05-15T11:31:39.575" v="120" actId="1076"/>
          <ac:picMkLst>
            <pc:docMk/>
            <pc:sldMk cId="3923110161" sldId="257"/>
            <ac:picMk id="12" creationId="{0FA96C11-0448-7C19-CF77-C04FB1F30FAB}"/>
          </ac:picMkLst>
        </pc:picChg>
      </pc:sldChg>
      <pc:sldChg chg="del">
        <pc:chgData name="Cornelia Geiger" userId="5a8059a8-1c64-4b5a-b6f9-cdd0301960d5" providerId="ADAL" clId="{EB8B55DB-1A76-4F1E-A07E-D5B5442DF36E}" dt="2024-06-17T09:10:56.236" v="1292" actId="47"/>
        <pc:sldMkLst>
          <pc:docMk/>
          <pc:sldMk cId="1060245845" sldId="258"/>
        </pc:sldMkLst>
      </pc:sldChg>
      <pc:sldChg chg="modSp mod">
        <pc:chgData name="Cornelia Geiger" userId="5a8059a8-1c64-4b5a-b6f9-cdd0301960d5" providerId="ADAL" clId="{EB8B55DB-1A76-4F1E-A07E-D5B5442DF36E}" dt="2024-05-15T13:37:52.407" v="1164" actId="14100"/>
        <pc:sldMkLst>
          <pc:docMk/>
          <pc:sldMk cId="21161197" sldId="259"/>
        </pc:sldMkLst>
        <pc:spChg chg="mod">
          <ac:chgData name="Cornelia Geiger" userId="5a8059a8-1c64-4b5a-b6f9-cdd0301960d5" providerId="ADAL" clId="{EB8B55DB-1A76-4F1E-A07E-D5B5442DF36E}" dt="2024-05-15T13:37:45.955" v="1163" actId="114"/>
          <ac:spMkLst>
            <pc:docMk/>
            <pc:sldMk cId="21161197" sldId="259"/>
            <ac:spMk id="2" creationId="{0331CE70-00B9-990D-3ED3-2CC90EF59789}"/>
          </ac:spMkLst>
        </pc:spChg>
        <pc:spChg chg="mod">
          <ac:chgData name="Cornelia Geiger" userId="5a8059a8-1c64-4b5a-b6f9-cdd0301960d5" providerId="ADAL" clId="{EB8B55DB-1A76-4F1E-A07E-D5B5442DF36E}" dt="2024-05-15T13:37:52.407" v="1164" actId="14100"/>
          <ac:spMkLst>
            <pc:docMk/>
            <pc:sldMk cId="21161197" sldId="259"/>
            <ac:spMk id="3" creationId="{7910882E-20B3-BC7C-7EE8-7A9D09D414EF}"/>
          </ac:spMkLst>
        </pc:spChg>
      </pc:sldChg>
      <pc:sldChg chg="del">
        <pc:chgData name="Cornelia Geiger" userId="5a8059a8-1c64-4b5a-b6f9-cdd0301960d5" providerId="ADAL" clId="{EB8B55DB-1A76-4F1E-A07E-D5B5442DF36E}" dt="2024-05-15T13:37:25.664" v="1162" actId="47"/>
        <pc:sldMkLst>
          <pc:docMk/>
          <pc:sldMk cId="4130524611" sldId="3832"/>
        </pc:sldMkLst>
      </pc:sldChg>
      <pc:sldChg chg="addSp delSp modSp mod modClrScheme chgLayout">
        <pc:chgData name="Cornelia Geiger" userId="5a8059a8-1c64-4b5a-b6f9-cdd0301960d5" providerId="ADAL" clId="{EB8B55DB-1A76-4F1E-A07E-D5B5442DF36E}" dt="2024-05-15T13:31:30.057" v="1006" actId="14100"/>
        <pc:sldMkLst>
          <pc:docMk/>
          <pc:sldMk cId="4040060027" sldId="3833"/>
        </pc:sldMkLst>
        <pc:spChg chg="del mod">
          <ac:chgData name="Cornelia Geiger" userId="5a8059a8-1c64-4b5a-b6f9-cdd0301960d5" providerId="ADAL" clId="{EB8B55DB-1A76-4F1E-A07E-D5B5442DF36E}" dt="2024-05-15T13:17:53.033" v="796" actId="478"/>
          <ac:spMkLst>
            <pc:docMk/>
            <pc:sldMk cId="4040060027" sldId="3833"/>
            <ac:spMk id="4" creationId="{5C93A49D-562D-4542-B58D-0B7284C06318}"/>
          </ac:spMkLst>
        </pc:spChg>
        <pc:spChg chg="del mod">
          <ac:chgData name="Cornelia Geiger" userId="5a8059a8-1c64-4b5a-b6f9-cdd0301960d5" providerId="ADAL" clId="{EB8B55DB-1A76-4F1E-A07E-D5B5442DF36E}" dt="2024-05-15T13:17:49.602" v="793" actId="478"/>
          <ac:spMkLst>
            <pc:docMk/>
            <pc:sldMk cId="4040060027" sldId="3833"/>
            <ac:spMk id="5" creationId="{DEBEBD48-491E-30C8-8B56-127E3174BEAB}"/>
          </ac:spMkLst>
        </pc:spChg>
        <pc:spChg chg="del mod">
          <ac:chgData name="Cornelia Geiger" userId="5a8059a8-1c64-4b5a-b6f9-cdd0301960d5" providerId="ADAL" clId="{EB8B55DB-1A76-4F1E-A07E-D5B5442DF36E}" dt="2024-05-15T13:17:50.653" v="794" actId="478"/>
          <ac:spMkLst>
            <pc:docMk/>
            <pc:sldMk cId="4040060027" sldId="3833"/>
            <ac:spMk id="7" creationId="{DD44EBD0-4020-C80B-8D88-5ED0CD512CB5}"/>
          </ac:spMkLst>
        </pc:spChg>
        <pc:spChg chg="del mod">
          <ac:chgData name="Cornelia Geiger" userId="5a8059a8-1c64-4b5a-b6f9-cdd0301960d5" providerId="ADAL" clId="{EB8B55DB-1A76-4F1E-A07E-D5B5442DF36E}" dt="2024-05-15T13:17:51.859" v="795" actId="478"/>
          <ac:spMkLst>
            <pc:docMk/>
            <pc:sldMk cId="4040060027" sldId="3833"/>
            <ac:spMk id="9" creationId="{F7EE9751-7A85-F31E-5B66-506AFF8D3E21}"/>
          </ac:spMkLst>
        </pc:spChg>
        <pc:picChg chg="add mod modCrop">
          <ac:chgData name="Cornelia Geiger" userId="5a8059a8-1c64-4b5a-b6f9-cdd0301960d5" providerId="ADAL" clId="{EB8B55DB-1A76-4F1E-A07E-D5B5442DF36E}" dt="2024-05-15T13:28:37.577" v="980" actId="14100"/>
          <ac:picMkLst>
            <pc:docMk/>
            <pc:sldMk cId="4040060027" sldId="3833"/>
            <ac:picMk id="3" creationId="{FD9594EB-A071-089D-885B-3531129A495A}"/>
          </ac:picMkLst>
        </pc:picChg>
        <pc:picChg chg="mod">
          <ac:chgData name="Cornelia Geiger" userId="5a8059a8-1c64-4b5a-b6f9-cdd0301960d5" providerId="ADAL" clId="{EB8B55DB-1A76-4F1E-A07E-D5B5442DF36E}" dt="2024-05-15T13:31:24.744" v="1005" actId="1037"/>
          <ac:picMkLst>
            <pc:docMk/>
            <pc:sldMk cId="4040060027" sldId="3833"/>
            <ac:picMk id="10" creationId="{8CE96637-083F-BB4D-FB04-A32CAA5834E7}"/>
          </ac:picMkLst>
        </pc:picChg>
        <pc:picChg chg="mod">
          <ac:chgData name="Cornelia Geiger" userId="5a8059a8-1c64-4b5a-b6f9-cdd0301960d5" providerId="ADAL" clId="{EB8B55DB-1A76-4F1E-A07E-D5B5442DF36E}" dt="2024-05-15T13:31:30.057" v="1006" actId="14100"/>
          <ac:picMkLst>
            <pc:docMk/>
            <pc:sldMk cId="4040060027" sldId="3833"/>
            <ac:picMk id="11" creationId="{4CCB6F25-677C-5FB1-4832-1330D102C5AB}"/>
          </ac:picMkLst>
        </pc:picChg>
        <pc:picChg chg="mod modCrop">
          <ac:chgData name="Cornelia Geiger" userId="5a8059a8-1c64-4b5a-b6f9-cdd0301960d5" providerId="ADAL" clId="{EB8B55DB-1A76-4F1E-A07E-D5B5442DF36E}" dt="2024-05-15T13:28:30.312" v="979" actId="14100"/>
          <ac:picMkLst>
            <pc:docMk/>
            <pc:sldMk cId="4040060027" sldId="3833"/>
            <ac:picMk id="12" creationId="{884F7089-16D1-9A4B-FBF1-B46BF11DD83D}"/>
          </ac:picMkLst>
        </pc:picChg>
        <pc:picChg chg="del">
          <ac:chgData name="Cornelia Geiger" userId="5a8059a8-1c64-4b5a-b6f9-cdd0301960d5" providerId="ADAL" clId="{EB8B55DB-1A76-4F1E-A07E-D5B5442DF36E}" dt="2024-05-15T13:09:33.529" v="734" actId="478"/>
          <ac:picMkLst>
            <pc:docMk/>
            <pc:sldMk cId="4040060027" sldId="3833"/>
            <ac:picMk id="13" creationId="{EEC7AA6B-1EF7-1026-E67D-FD5FA39FC6B4}"/>
          </ac:picMkLst>
        </pc:picChg>
        <pc:picChg chg="add mod">
          <ac:chgData name="Cornelia Geiger" userId="5a8059a8-1c64-4b5a-b6f9-cdd0301960d5" providerId="ADAL" clId="{EB8B55DB-1A76-4F1E-A07E-D5B5442DF36E}" dt="2024-05-15T13:24:38.204" v="908" actId="1037"/>
          <ac:picMkLst>
            <pc:docMk/>
            <pc:sldMk cId="4040060027" sldId="3833"/>
            <ac:picMk id="14" creationId="{9EA1B5C6-841F-E120-A1A5-546D697B531C}"/>
          </ac:picMkLst>
        </pc:picChg>
        <pc:picChg chg="add del mod modCrop">
          <ac:chgData name="Cornelia Geiger" userId="5a8059a8-1c64-4b5a-b6f9-cdd0301960d5" providerId="ADAL" clId="{EB8B55DB-1A76-4F1E-A07E-D5B5442DF36E}" dt="2024-05-15T13:28:05.236" v="977" actId="478"/>
          <ac:picMkLst>
            <pc:docMk/>
            <pc:sldMk cId="4040060027" sldId="3833"/>
            <ac:picMk id="15" creationId="{1D36B9C6-5BD7-AF4F-8165-DE8FEDC5B465}"/>
          </ac:picMkLst>
        </pc:picChg>
        <pc:picChg chg="add del mod">
          <ac:chgData name="Cornelia Geiger" userId="5a8059a8-1c64-4b5a-b6f9-cdd0301960d5" providerId="ADAL" clId="{EB8B55DB-1A76-4F1E-A07E-D5B5442DF36E}" dt="2024-05-15T13:19:15.792" v="813" actId="478"/>
          <ac:picMkLst>
            <pc:docMk/>
            <pc:sldMk cId="4040060027" sldId="3833"/>
            <ac:picMk id="17" creationId="{33492CA1-2A26-BAD6-0631-3CB48C65A904}"/>
          </ac:picMkLst>
        </pc:picChg>
        <pc:picChg chg="add del mod">
          <ac:chgData name="Cornelia Geiger" userId="5a8059a8-1c64-4b5a-b6f9-cdd0301960d5" providerId="ADAL" clId="{EB8B55DB-1A76-4F1E-A07E-D5B5442DF36E}" dt="2024-05-15T13:27:15.538" v="965" actId="478"/>
          <ac:picMkLst>
            <pc:docMk/>
            <pc:sldMk cId="4040060027" sldId="3833"/>
            <ac:picMk id="19" creationId="{20B0DAEA-0572-2091-8E98-C6F9BD1A935A}"/>
          </ac:picMkLst>
        </pc:picChg>
        <pc:picChg chg="add mod modCrop">
          <ac:chgData name="Cornelia Geiger" userId="5a8059a8-1c64-4b5a-b6f9-cdd0301960d5" providerId="ADAL" clId="{EB8B55DB-1A76-4F1E-A07E-D5B5442DF36E}" dt="2024-05-15T13:26:44.956" v="957" actId="14100"/>
          <ac:picMkLst>
            <pc:docMk/>
            <pc:sldMk cId="4040060027" sldId="3833"/>
            <ac:picMk id="21" creationId="{8B3217BE-B94A-FF06-5F2F-D2A0D719AC86}"/>
          </ac:picMkLst>
        </pc:picChg>
        <pc:picChg chg="add mod">
          <ac:chgData name="Cornelia Geiger" userId="5a8059a8-1c64-4b5a-b6f9-cdd0301960d5" providerId="ADAL" clId="{EB8B55DB-1A76-4F1E-A07E-D5B5442DF36E}" dt="2024-05-15T13:25:33.223" v="930" actId="1076"/>
          <ac:picMkLst>
            <pc:docMk/>
            <pc:sldMk cId="4040060027" sldId="3833"/>
            <ac:picMk id="23" creationId="{A628C579-260A-7D26-2AA5-F336615797F8}"/>
          </ac:picMkLst>
        </pc:picChg>
        <pc:picChg chg="add mod">
          <ac:chgData name="Cornelia Geiger" userId="5a8059a8-1c64-4b5a-b6f9-cdd0301960d5" providerId="ADAL" clId="{EB8B55DB-1A76-4F1E-A07E-D5B5442DF36E}" dt="2024-05-15T13:24:06.426" v="897" actId="1037"/>
          <ac:picMkLst>
            <pc:docMk/>
            <pc:sldMk cId="4040060027" sldId="3833"/>
            <ac:picMk id="25" creationId="{6A6A06E4-5767-1B8E-9225-4B9BAE93C99A}"/>
          </ac:picMkLst>
        </pc:picChg>
        <pc:picChg chg="add mod">
          <ac:chgData name="Cornelia Geiger" userId="5a8059a8-1c64-4b5a-b6f9-cdd0301960d5" providerId="ADAL" clId="{EB8B55DB-1A76-4F1E-A07E-D5B5442DF36E}" dt="2024-05-15T13:26:06.238" v="944" actId="1037"/>
          <ac:picMkLst>
            <pc:docMk/>
            <pc:sldMk cId="4040060027" sldId="3833"/>
            <ac:picMk id="27" creationId="{687648DE-2CF3-1C60-DC68-F405C785AD22}"/>
          </ac:picMkLst>
        </pc:picChg>
        <pc:picChg chg="add mod">
          <ac:chgData name="Cornelia Geiger" userId="5a8059a8-1c64-4b5a-b6f9-cdd0301960d5" providerId="ADAL" clId="{EB8B55DB-1A76-4F1E-A07E-D5B5442DF36E}" dt="2024-05-15T13:27:59.183" v="974" actId="14100"/>
          <ac:picMkLst>
            <pc:docMk/>
            <pc:sldMk cId="4040060027" sldId="3833"/>
            <ac:picMk id="29" creationId="{3DF13615-03AA-2D67-6AA1-7FA6244C33CC}"/>
          </ac:picMkLst>
        </pc:picChg>
        <pc:picChg chg="add del mod">
          <ac:chgData name="Cornelia Geiger" userId="5a8059a8-1c64-4b5a-b6f9-cdd0301960d5" providerId="ADAL" clId="{EB8B55DB-1A76-4F1E-A07E-D5B5442DF36E}" dt="2024-05-15T13:29:36.883" v="984" actId="478"/>
          <ac:picMkLst>
            <pc:docMk/>
            <pc:sldMk cId="4040060027" sldId="3833"/>
            <ac:picMk id="31" creationId="{30FFCA5A-C473-FA88-B6B9-B86011793453}"/>
          </ac:picMkLst>
        </pc:picChg>
        <pc:picChg chg="add mod modCrop">
          <ac:chgData name="Cornelia Geiger" userId="5a8059a8-1c64-4b5a-b6f9-cdd0301960d5" providerId="ADAL" clId="{EB8B55DB-1A76-4F1E-A07E-D5B5442DF36E}" dt="2024-05-15T13:30:45.626" v="998" actId="18131"/>
          <ac:picMkLst>
            <pc:docMk/>
            <pc:sldMk cId="4040060027" sldId="3833"/>
            <ac:picMk id="33" creationId="{B0CD4E60-B5F7-D68E-9A4D-A4787078D618}"/>
          </ac:picMkLst>
        </pc:picChg>
      </pc:sldChg>
      <pc:sldChg chg="modSp mod">
        <pc:chgData name="Cornelia Geiger" userId="5a8059a8-1c64-4b5a-b6f9-cdd0301960d5" providerId="ADAL" clId="{EB8B55DB-1A76-4F1E-A07E-D5B5442DF36E}" dt="2024-06-27T07:32:41.882" v="1316" actId="20577"/>
        <pc:sldMkLst>
          <pc:docMk/>
          <pc:sldMk cId="1938959623" sldId="3836"/>
        </pc:sldMkLst>
        <pc:spChg chg="mod">
          <ac:chgData name="Cornelia Geiger" userId="5a8059a8-1c64-4b5a-b6f9-cdd0301960d5" providerId="ADAL" clId="{EB8B55DB-1A76-4F1E-A07E-D5B5442DF36E}" dt="2024-06-27T07:32:41.882" v="1316" actId="20577"/>
          <ac:spMkLst>
            <pc:docMk/>
            <pc:sldMk cId="1938959623" sldId="3836"/>
            <ac:spMk id="3" creationId="{CF94E00D-87C9-A8AD-E61A-7C817DF42D7C}"/>
          </ac:spMkLst>
        </pc:spChg>
      </pc:sldChg>
      <pc:sldChg chg="addSp modSp add del mod">
        <pc:chgData name="Cornelia Geiger" userId="5a8059a8-1c64-4b5a-b6f9-cdd0301960d5" providerId="ADAL" clId="{EB8B55DB-1A76-4F1E-A07E-D5B5442DF36E}" dt="2024-06-17T09:10:06.043" v="1290" actId="47"/>
        <pc:sldMkLst>
          <pc:docMk/>
          <pc:sldMk cId="2582602996" sldId="3838"/>
        </pc:sldMkLst>
        <pc:spChg chg="mod">
          <ac:chgData name="Cornelia Geiger" userId="5a8059a8-1c64-4b5a-b6f9-cdd0301960d5" providerId="ADAL" clId="{EB8B55DB-1A76-4F1E-A07E-D5B5442DF36E}" dt="2024-05-15T13:42:41.860" v="1165" actId="14100"/>
          <ac:spMkLst>
            <pc:docMk/>
            <pc:sldMk cId="2582602996" sldId="3838"/>
            <ac:spMk id="2" creationId="{C5A1FC70-DD7C-CF80-04ED-32370F109CC6}"/>
          </ac:spMkLst>
        </pc:spChg>
        <pc:spChg chg="mod">
          <ac:chgData name="Cornelia Geiger" userId="5a8059a8-1c64-4b5a-b6f9-cdd0301960d5" providerId="ADAL" clId="{EB8B55DB-1A76-4F1E-A07E-D5B5442DF36E}" dt="2024-05-15T13:36:06.003" v="1149" actId="6549"/>
          <ac:spMkLst>
            <pc:docMk/>
            <pc:sldMk cId="2582602996" sldId="3838"/>
            <ac:spMk id="3" creationId="{6FA04C39-CE37-20D1-05E5-A0E2E2D0404E}"/>
          </ac:spMkLst>
        </pc:spChg>
        <pc:spChg chg="add mod">
          <ac:chgData name="Cornelia Geiger" userId="5a8059a8-1c64-4b5a-b6f9-cdd0301960d5" providerId="ADAL" clId="{EB8B55DB-1A76-4F1E-A07E-D5B5442DF36E}" dt="2024-05-15T13:43:42.341" v="1249" actId="1076"/>
          <ac:spMkLst>
            <pc:docMk/>
            <pc:sldMk cId="2582602996" sldId="3838"/>
            <ac:spMk id="13" creationId="{5244F078-B56F-7F11-D944-40D0F98CC21F}"/>
          </ac:spMkLst>
        </pc:sp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4" creationId="{71FEF385-20F7-F129-9002-4B2C76F46DC5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5" creationId="{9069CC20-3899-3199-F469-AF9D86AEE7ED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6" creationId="{924B20BD-8863-74DA-AA78-36CC945C3B51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7" creationId="{52A12F2E-CDDC-6B59-C0CF-31BAEBED9496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8" creationId="{479A8A88-DFA0-6064-0919-FE7A663363A5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9" creationId="{D5BC6645-0192-1DB7-1F9B-5C12B49A8342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10" creationId="{8D22DA3B-2784-32A9-D896-A75C3D7EC031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11" creationId="{19FF2A38-9CCC-22B1-D56F-183F21550AC2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12" creationId="{CCC83F71-690F-99EE-4DE7-5794AAB90562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14" creationId="{4EA7416B-AF29-B31E-9030-87B4C6AF8979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16" creationId="{64864D8F-01B5-68AA-D5FF-2A9AB30DE1B6}"/>
          </ac:picMkLst>
        </pc:picChg>
        <pc:picChg chg="add mod">
          <ac:chgData name="Cornelia Geiger" userId="5a8059a8-1c64-4b5a-b6f9-cdd0301960d5" providerId="ADAL" clId="{EB8B55DB-1A76-4F1E-A07E-D5B5442DF36E}" dt="2024-05-15T13:45:51.447" v="1253" actId="1076"/>
          <ac:picMkLst>
            <pc:docMk/>
            <pc:sldMk cId="2582602996" sldId="3838"/>
            <ac:picMk id="17" creationId="{3B474616-0D57-13BB-9E7D-8145A1535609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18" creationId="{81E6D8FC-F2AE-F212-5B61-404E652DED1F}"/>
          </ac:picMkLst>
        </pc:picChg>
        <pc:picChg chg="add mod">
          <ac:chgData name="Cornelia Geiger" userId="5a8059a8-1c64-4b5a-b6f9-cdd0301960d5" providerId="ADAL" clId="{EB8B55DB-1A76-4F1E-A07E-D5B5442DF36E}" dt="2024-05-15T13:37:03.305" v="1158" actId="1076"/>
          <ac:picMkLst>
            <pc:docMk/>
            <pc:sldMk cId="2582602996" sldId="3838"/>
            <ac:picMk id="20" creationId="{F825A765-0766-4BD2-3574-7D04350428F9}"/>
          </ac:picMkLst>
        </pc:picChg>
      </pc:sldChg>
      <pc:sldChg chg="addSp modSp mod modClrScheme chgLayout">
        <pc:chgData name="Cornelia Geiger" userId="5a8059a8-1c64-4b5a-b6f9-cdd0301960d5" providerId="ADAL" clId="{EB8B55DB-1A76-4F1E-A07E-D5B5442DF36E}" dt="2024-05-23T06:23:41.318" v="1259" actId="207"/>
        <pc:sldMkLst>
          <pc:docMk/>
          <pc:sldMk cId="3905670457" sldId="3839"/>
        </pc:sldMkLst>
        <pc:spChg chg="mod">
          <ac:chgData name="Cornelia Geiger" userId="5a8059a8-1c64-4b5a-b6f9-cdd0301960d5" providerId="ADAL" clId="{EB8B55DB-1A76-4F1E-A07E-D5B5442DF36E}" dt="2024-05-15T12:53:44.090" v="634" actId="207"/>
          <ac:spMkLst>
            <pc:docMk/>
            <pc:sldMk cId="3905670457" sldId="3839"/>
            <ac:spMk id="2" creationId="{399F7783-5B45-9A43-3C09-D61A6E854EC0}"/>
          </ac:spMkLst>
        </pc:spChg>
        <pc:spChg chg="mod">
          <ac:chgData name="Cornelia Geiger" userId="5a8059a8-1c64-4b5a-b6f9-cdd0301960d5" providerId="ADAL" clId="{EB8B55DB-1A76-4F1E-A07E-D5B5442DF36E}" dt="2024-05-15T12:52:43.667" v="631" actId="14861"/>
          <ac:spMkLst>
            <pc:docMk/>
            <pc:sldMk cId="3905670457" sldId="3839"/>
            <ac:spMk id="3" creationId="{66839772-AB30-794B-7232-071C8C238BDE}"/>
          </ac:spMkLst>
        </pc:spChg>
        <pc:spChg chg="mod">
          <ac:chgData name="Cornelia Geiger" userId="5a8059a8-1c64-4b5a-b6f9-cdd0301960d5" providerId="ADAL" clId="{EB8B55DB-1A76-4F1E-A07E-D5B5442DF36E}" dt="2024-05-15T12:56:10.670" v="710" actId="6549"/>
          <ac:spMkLst>
            <pc:docMk/>
            <pc:sldMk cId="3905670457" sldId="3839"/>
            <ac:spMk id="4" creationId="{A82F9CAB-CF65-4A90-C927-41D1D1E1DD45}"/>
          </ac:spMkLst>
        </pc:spChg>
        <pc:spChg chg="add mod ord">
          <ac:chgData name="Cornelia Geiger" userId="5a8059a8-1c64-4b5a-b6f9-cdd0301960d5" providerId="ADAL" clId="{EB8B55DB-1A76-4F1E-A07E-D5B5442DF36E}" dt="2024-05-15T12:36:53.309" v="413" actId="207"/>
          <ac:spMkLst>
            <pc:docMk/>
            <pc:sldMk cId="3905670457" sldId="3839"/>
            <ac:spMk id="5" creationId="{7B4B9008-869A-5CFB-7890-5725E33605FE}"/>
          </ac:spMkLst>
        </pc:spChg>
        <pc:spChg chg="add mod ord">
          <ac:chgData name="Cornelia Geiger" userId="5a8059a8-1c64-4b5a-b6f9-cdd0301960d5" providerId="ADAL" clId="{EB8B55DB-1A76-4F1E-A07E-D5B5442DF36E}" dt="2024-05-15T12:51:51.445" v="628" actId="14100"/>
          <ac:spMkLst>
            <pc:docMk/>
            <pc:sldMk cId="3905670457" sldId="3839"/>
            <ac:spMk id="6" creationId="{FB7FBB4B-DEFE-27D4-45C1-EFAF9926E6EA}"/>
          </ac:spMkLst>
        </pc:spChg>
        <pc:spChg chg="add mod ord">
          <ac:chgData name="Cornelia Geiger" userId="5a8059a8-1c64-4b5a-b6f9-cdd0301960d5" providerId="ADAL" clId="{EB8B55DB-1A76-4F1E-A07E-D5B5442DF36E}" dt="2024-05-15T12:54:30.063" v="638" actId="208"/>
          <ac:spMkLst>
            <pc:docMk/>
            <pc:sldMk cId="3905670457" sldId="3839"/>
            <ac:spMk id="7" creationId="{8097932F-B61C-EE66-309A-3F22855EC240}"/>
          </ac:spMkLst>
        </pc:spChg>
        <pc:spChg chg="add mod ord">
          <ac:chgData name="Cornelia Geiger" userId="5a8059a8-1c64-4b5a-b6f9-cdd0301960d5" providerId="ADAL" clId="{EB8B55DB-1A76-4F1E-A07E-D5B5442DF36E}" dt="2024-05-15T12:41:09.620" v="453" actId="14100"/>
          <ac:spMkLst>
            <pc:docMk/>
            <pc:sldMk cId="3905670457" sldId="3839"/>
            <ac:spMk id="8" creationId="{43C3D995-5FD1-F32B-4D52-677B4602CB25}"/>
          </ac:spMkLst>
        </pc:spChg>
        <pc:spChg chg="mod">
          <ac:chgData name="Cornelia Geiger" userId="5a8059a8-1c64-4b5a-b6f9-cdd0301960d5" providerId="ADAL" clId="{EB8B55DB-1A76-4F1E-A07E-D5B5442DF36E}" dt="2024-05-15T12:44:30.001" v="484" actId="207"/>
          <ac:spMkLst>
            <pc:docMk/>
            <pc:sldMk cId="3905670457" sldId="3839"/>
            <ac:spMk id="9" creationId="{BD5CD346-3132-29C5-E473-2E90C95AC8D1}"/>
          </ac:spMkLst>
        </pc:spChg>
        <pc:spChg chg="mod">
          <ac:chgData name="Cornelia Geiger" userId="5a8059a8-1c64-4b5a-b6f9-cdd0301960d5" providerId="ADAL" clId="{EB8B55DB-1A76-4F1E-A07E-D5B5442DF36E}" dt="2024-05-15T12:44:38.163" v="487" actId="207"/>
          <ac:spMkLst>
            <pc:docMk/>
            <pc:sldMk cId="3905670457" sldId="3839"/>
            <ac:spMk id="10" creationId="{853DB979-CBED-61FD-7264-4D63DA8AA511}"/>
          </ac:spMkLst>
        </pc:spChg>
        <pc:spChg chg="mod">
          <ac:chgData name="Cornelia Geiger" userId="5a8059a8-1c64-4b5a-b6f9-cdd0301960d5" providerId="ADAL" clId="{EB8B55DB-1A76-4F1E-A07E-D5B5442DF36E}" dt="2024-05-15T12:44:08.859" v="479" actId="207"/>
          <ac:spMkLst>
            <pc:docMk/>
            <pc:sldMk cId="3905670457" sldId="3839"/>
            <ac:spMk id="11" creationId="{541190B7-FAE5-FE71-1449-51D62CB88043}"/>
          </ac:spMkLst>
        </pc:spChg>
        <pc:spChg chg="mod">
          <ac:chgData name="Cornelia Geiger" userId="5a8059a8-1c64-4b5a-b6f9-cdd0301960d5" providerId="ADAL" clId="{EB8B55DB-1A76-4F1E-A07E-D5B5442DF36E}" dt="2024-05-15T12:45:42.593" v="497" actId="207"/>
          <ac:spMkLst>
            <pc:docMk/>
            <pc:sldMk cId="3905670457" sldId="3839"/>
            <ac:spMk id="12" creationId="{E25DE463-3307-54D3-845B-8CC7E70A5390}"/>
          </ac:spMkLst>
        </pc:spChg>
        <pc:spChg chg="mod">
          <ac:chgData name="Cornelia Geiger" userId="5a8059a8-1c64-4b5a-b6f9-cdd0301960d5" providerId="ADAL" clId="{EB8B55DB-1A76-4F1E-A07E-D5B5442DF36E}" dt="2024-05-23T06:23:32.226" v="1256" actId="207"/>
          <ac:spMkLst>
            <pc:docMk/>
            <pc:sldMk cId="3905670457" sldId="3839"/>
            <ac:spMk id="13" creationId="{FD087397-ABC1-7634-5B3A-CCC0A133BC1E}"/>
          </ac:spMkLst>
        </pc:spChg>
        <pc:spChg chg="mod">
          <ac:chgData name="Cornelia Geiger" userId="5a8059a8-1c64-4b5a-b6f9-cdd0301960d5" providerId="ADAL" clId="{EB8B55DB-1A76-4F1E-A07E-D5B5442DF36E}" dt="2024-05-23T06:23:35.571" v="1257" actId="207"/>
          <ac:spMkLst>
            <pc:docMk/>
            <pc:sldMk cId="3905670457" sldId="3839"/>
            <ac:spMk id="14" creationId="{E590E8CA-7614-C0B5-DBDE-F442B1E6B49D}"/>
          </ac:spMkLst>
        </pc:spChg>
        <pc:spChg chg="mod">
          <ac:chgData name="Cornelia Geiger" userId="5a8059a8-1c64-4b5a-b6f9-cdd0301960d5" providerId="ADAL" clId="{EB8B55DB-1A76-4F1E-A07E-D5B5442DF36E}" dt="2024-05-23T06:23:38.436" v="1258" actId="207"/>
          <ac:spMkLst>
            <pc:docMk/>
            <pc:sldMk cId="3905670457" sldId="3839"/>
            <ac:spMk id="15" creationId="{03A0A425-64AF-68D0-1663-20E38CE6E1A8}"/>
          </ac:spMkLst>
        </pc:spChg>
        <pc:spChg chg="mod">
          <ac:chgData name="Cornelia Geiger" userId="5a8059a8-1c64-4b5a-b6f9-cdd0301960d5" providerId="ADAL" clId="{EB8B55DB-1A76-4F1E-A07E-D5B5442DF36E}" dt="2024-05-15T12:52:56.610" v="632" actId="14861"/>
          <ac:spMkLst>
            <pc:docMk/>
            <pc:sldMk cId="3905670457" sldId="3839"/>
            <ac:spMk id="16" creationId="{E52A1446-CC62-8653-4013-3CCC611AC1DE}"/>
          </ac:spMkLst>
        </pc:spChg>
        <pc:spChg chg="mod">
          <ac:chgData name="Cornelia Geiger" userId="5a8059a8-1c64-4b5a-b6f9-cdd0301960d5" providerId="ADAL" clId="{EB8B55DB-1A76-4F1E-A07E-D5B5442DF36E}" dt="2024-05-15T12:53:44.090" v="634" actId="207"/>
          <ac:spMkLst>
            <pc:docMk/>
            <pc:sldMk cId="3905670457" sldId="3839"/>
            <ac:spMk id="17" creationId="{958E8052-21F1-6038-7C93-71DBB3B7C347}"/>
          </ac:spMkLst>
        </pc:spChg>
        <pc:spChg chg="mod">
          <ac:chgData name="Cornelia Geiger" userId="5a8059a8-1c64-4b5a-b6f9-cdd0301960d5" providerId="ADAL" clId="{EB8B55DB-1A76-4F1E-A07E-D5B5442DF36E}" dt="2024-05-15T12:50:42.419" v="623" actId="122"/>
          <ac:spMkLst>
            <pc:docMk/>
            <pc:sldMk cId="3905670457" sldId="3839"/>
            <ac:spMk id="18" creationId="{9D8DD66D-8E6F-7E6D-95EE-E9842A320457}"/>
          </ac:spMkLst>
        </pc:spChg>
        <pc:spChg chg="mod">
          <ac:chgData name="Cornelia Geiger" userId="5a8059a8-1c64-4b5a-b6f9-cdd0301960d5" providerId="ADAL" clId="{EB8B55DB-1A76-4F1E-A07E-D5B5442DF36E}" dt="2024-05-15T12:46:46.632" v="572" actId="122"/>
          <ac:spMkLst>
            <pc:docMk/>
            <pc:sldMk cId="3905670457" sldId="3839"/>
            <ac:spMk id="19" creationId="{BD6B7ED6-807A-348D-8A49-368750356484}"/>
          </ac:spMkLst>
        </pc:spChg>
        <pc:spChg chg="mod">
          <ac:chgData name="Cornelia Geiger" userId="5a8059a8-1c64-4b5a-b6f9-cdd0301960d5" providerId="ADAL" clId="{EB8B55DB-1A76-4F1E-A07E-D5B5442DF36E}" dt="2024-05-15T12:53:54.954" v="636" actId="207"/>
          <ac:spMkLst>
            <pc:docMk/>
            <pc:sldMk cId="3905670457" sldId="3839"/>
            <ac:spMk id="20" creationId="{A224AFBB-DCB5-F645-8243-615E7F4386A4}"/>
          </ac:spMkLst>
        </pc:spChg>
        <pc:spChg chg="mod">
          <ac:chgData name="Cornelia Geiger" userId="5a8059a8-1c64-4b5a-b6f9-cdd0301960d5" providerId="ADAL" clId="{EB8B55DB-1A76-4F1E-A07E-D5B5442DF36E}" dt="2024-05-15T12:52:56.610" v="632" actId="14861"/>
          <ac:spMkLst>
            <pc:docMk/>
            <pc:sldMk cId="3905670457" sldId="3839"/>
            <ac:spMk id="21" creationId="{AC97E428-6CBE-2B51-B9A7-58F7379B04EC}"/>
          </ac:spMkLst>
        </pc:spChg>
        <pc:spChg chg="mod">
          <ac:chgData name="Cornelia Geiger" userId="5a8059a8-1c64-4b5a-b6f9-cdd0301960d5" providerId="ADAL" clId="{EB8B55DB-1A76-4F1E-A07E-D5B5442DF36E}" dt="2024-05-23T06:23:24.282" v="1255" actId="207"/>
          <ac:spMkLst>
            <pc:docMk/>
            <pc:sldMk cId="3905670457" sldId="3839"/>
            <ac:spMk id="22" creationId="{D48914C5-AE9B-A6A4-3BAC-1538E8E8B835}"/>
          </ac:spMkLst>
        </pc:spChg>
        <pc:spChg chg="mod">
          <ac:chgData name="Cornelia Geiger" userId="5a8059a8-1c64-4b5a-b6f9-cdd0301960d5" providerId="ADAL" clId="{EB8B55DB-1A76-4F1E-A07E-D5B5442DF36E}" dt="2024-05-15T12:53:44.090" v="634" actId="207"/>
          <ac:spMkLst>
            <pc:docMk/>
            <pc:sldMk cId="3905670457" sldId="3839"/>
            <ac:spMk id="24" creationId="{E77A9652-AA7F-A1E6-3652-202A99321AA1}"/>
          </ac:spMkLst>
        </pc:spChg>
        <pc:spChg chg="mod">
          <ac:chgData name="Cornelia Geiger" userId="5a8059a8-1c64-4b5a-b6f9-cdd0301960d5" providerId="ADAL" clId="{EB8B55DB-1A76-4F1E-A07E-D5B5442DF36E}" dt="2024-05-23T06:23:41.318" v="1259" actId="207"/>
          <ac:spMkLst>
            <pc:docMk/>
            <pc:sldMk cId="3905670457" sldId="3839"/>
            <ac:spMk id="27" creationId="{4B8F270A-A983-D845-4BD0-0D0C8709D708}"/>
          </ac:spMkLst>
        </pc:spChg>
        <pc:spChg chg="mod">
          <ac:chgData name="Cornelia Geiger" userId="5a8059a8-1c64-4b5a-b6f9-cdd0301960d5" providerId="ADAL" clId="{EB8B55DB-1A76-4F1E-A07E-D5B5442DF36E}" dt="2024-05-15T12:53:44.090" v="634" actId="207"/>
          <ac:spMkLst>
            <pc:docMk/>
            <pc:sldMk cId="3905670457" sldId="3839"/>
            <ac:spMk id="30" creationId="{93552D44-E46E-F2CE-994D-3C77B076553B}"/>
          </ac:spMkLst>
        </pc:spChg>
        <pc:spChg chg="mod">
          <ac:chgData name="Cornelia Geiger" userId="5a8059a8-1c64-4b5a-b6f9-cdd0301960d5" providerId="ADAL" clId="{EB8B55DB-1A76-4F1E-A07E-D5B5442DF36E}" dt="2024-05-15T12:53:44.090" v="634" actId="207"/>
          <ac:spMkLst>
            <pc:docMk/>
            <pc:sldMk cId="3905670457" sldId="3839"/>
            <ac:spMk id="31" creationId="{08B4CC7C-C499-7C87-C174-7D23F3F83793}"/>
          </ac:spMkLst>
        </pc:spChg>
      </pc:sldChg>
      <pc:sldChg chg="addSp modSp mod">
        <pc:chgData name="Cornelia Geiger" userId="5a8059a8-1c64-4b5a-b6f9-cdd0301960d5" providerId="ADAL" clId="{EB8B55DB-1A76-4F1E-A07E-D5B5442DF36E}" dt="2024-06-27T08:55:33.584" v="1325" actId="20577"/>
        <pc:sldMkLst>
          <pc:docMk/>
          <pc:sldMk cId="2324815434" sldId="3840"/>
        </pc:sldMkLst>
        <pc:spChg chg="mod">
          <ac:chgData name="Cornelia Geiger" userId="5a8059a8-1c64-4b5a-b6f9-cdd0301960d5" providerId="ADAL" clId="{EB8B55DB-1A76-4F1E-A07E-D5B5442DF36E}" dt="2024-06-27T08:55:33.584" v="1325" actId="20577"/>
          <ac:spMkLst>
            <pc:docMk/>
            <pc:sldMk cId="2324815434" sldId="3840"/>
            <ac:spMk id="5" creationId="{FE375D39-0940-6F25-A542-D43BF3B233BC}"/>
          </ac:spMkLst>
        </pc:spChg>
        <pc:picChg chg="add mod">
          <ac:chgData name="Cornelia Geiger" userId="5a8059a8-1c64-4b5a-b6f9-cdd0301960d5" providerId="ADAL" clId="{EB8B55DB-1A76-4F1E-A07E-D5B5442DF36E}" dt="2024-05-24T07:48:18.067" v="1286" actId="1076"/>
          <ac:picMkLst>
            <pc:docMk/>
            <pc:sldMk cId="2324815434" sldId="3840"/>
            <ac:picMk id="2" creationId="{64B23D79-96FE-1DBB-DEC3-8FA09DDEFA6E}"/>
          </ac:picMkLst>
        </pc:picChg>
      </pc:sldChg>
      <pc:sldChg chg="modSp mod ord">
        <pc:chgData name="Cornelia Geiger" userId="5a8059a8-1c64-4b5a-b6f9-cdd0301960d5" providerId="ADAL" clId="{EB8B55DB-1A76-4F1E-A07E-D5B5442DF36E}" dt="2024-06-27T08:56:35.282" v="1381" actId="20577"/>
        <pc:sldMkLst>
          <pc:docMk/>
          <pc:sldMk cId="3733919000" sldId="3841"/>
        </pc:sldMkLst>
        <pc:spChg chg="mod">
          <ac:chgData name="Cornelia Geiger" userId="5a8059a8-1c64-4b5a-b6f9-cdd0301960d5" providerId="ADAL" clId="{EB8B55DB-1A76-4F1E-A07E-D5B5442DF36E}" dt="2024-05-15T13:37:17.514" v="1161" actId="14100"/>
          <ac:spMkLst>
            <pc:docMk/>
            <pc:sldMk cId="3733919000" sldId="3841"/>
            <ac:spMk id="7" creationId="{40C88E46-4087-D3EB-AAA6-78AE1BF19536}"/>
          </ac:spMkLst>
        </pc:spChg>
        <pc:spChg chg="mod">
          <ac:chgData name="Cornelia Geiger" userId="5a8059a8-1c64-4b5a-b6f9-cdd0301960d5" providerId="ADAL" clId="{EB8B55DB-1A76-4F1E-A07E-D5B5442DF36E}" dt="2024-06-27T08:56:12.532" v="1363" actId="27636"/>
          <ac:spMkLst>
            <pc:docMk/>
            <pc:sldMk cId="3733919000" sldId="3841"/>
            <ac:spMk id="9" creationId="{144914DC-665A-0EA7-423C-50B3C6A307AA}"/>
          </ac:spMkLst>
        </pc:spChg>
        <pc:spChg chg="mod">
          <ac:chgData name="Cornelia Geiger" userId="5a8059a8-1c64-4b5a-b6f9-cdd0301960d5" providerId="ADAL" clId="{EB8B55DB-1A76-4F1E-A07E-D5B5442DF36E}" dt="2024-06-27T08:56:35.282" v="1381" actId="20577"/>
          <ac:spMkLst>
            <pc:docMk/>
            <pc:sldMk cId="3733919000" sldId="3841"/>
            <ac:spMk id="11" creationId="{AC4E5470-6E23-3F42-D34D-9F424C17C3C8}"/>
          </ac:spMkLst>
        </pc:spChg>
      </pc:sldChg>
      <pc:sldChg chg="add">
        <pc:chgData name="Cornelia Geiger" userId="5a8059a8-1c64-4b5a-b6f9-cdd0301960d5" providerId="ADAL" clId="{EB8B55DB-1A76-4F1E-A07E-D5B5442DF36E}" dt="2024-06-17T09:09:54.097" v="1287"/>
        <pc:sldMkLst>
          <pc:docMk/>
          <pc:sldMk cId="4205715040" sldId="3842"/>
        </pc:sldMkLst>
      </pc:sldChg>
      <pc:sldChg chg="add">
        <pc:chgData name="Cornelia Geiger" userId="5a8059a8-1c64-4b5a-b6f9-cdd0301960d5" providerId="ADAL" clId="{EB8B55DB-1A76-4F1E-A07E-D5B5442DF36E}" dt="2024-06-17T09:10:54.396" v="1291"/>
        <pc:sldMkLst>
          <pc:docMk/>
          <pc:sldMk cId="3699287610" sldId="3843"/>
        </pc:sldMkLst>
      </pc:sldChg>
      <pc:sldChg chg="modSp new mod">
        <pc:chgData name="Cornelia Geiger" userId="5a8059a8-1c64-4b5a-b6f9-cdd0301960d5" providerId="ADAL" clId="{EB8B55DB-1A76-4F1E-A07E-D5B5442DF36E}" dt="2024-06-27T08:58:45.815" v="1459" actId="5793"/>
        <pc:sldMkLst>
          <pc:docMk/>
          <pc:sldMk cId="2027304126" sldId="3844"/>
        </pc:sldMkLst>
        <pc:spChg chg="mod">
          <ac:chgData name="Cornelia Geiger" userId="5a8059a8-1c64-4b5a-b6f9-cdd0301960d5" providerId="ADAL" clId="{EB8B55DB-1A76-4F1E-A07E-D5B5442DF36E}" dt="2024-06-27T08:57:57.359" v="1393" actId="113"/>
          <ac:spMkLst>
            <pc:docMk/>
            <pc:sldMk cId="2027304126" sldId="3844"/>
            <ac:spMk id="2" creationId="{76F50CD7-6CF3-F740-4994-D3B48F106C3F}"/>
          </ac:spMkLst>
        </pc:spChg>
        <pc:spChg chg="mod">
          <ac:chgData name="Cornelia Geiger" userId="5a8059a8-1c64-4b5a-b6f9-cdd0301960d5" providerId="ADAL" clId="{EB8B55DB-1A76-4F1E-A07E-D5B5442DF36E}" dt="2024-06-27T08:58:45.815" v="1459" actId="5793"/>
          <ac:spMkLst>
            <pc:docMk/>
            <pc:sldMk cId="2027304126" sldId="3844"/>
            <ac:spMk id="3" creationId="{FE836B26-D521-2A73-58C0-4C58EC517EF0}"/>
          </ac:spMkLst>
        </pc:spChg>
      </pc:sldChg>
      <pc:sldChg chg="new del">
        <pc:chgData name="Cornelia Geiger" userId="5a8059a8-1c64-4b5a-b6f9-cdd0301960d5" providerId="ADAL" clId="{EB8B55DB-1A76-4F1E-A07E-D5B5442DF36E}" dt="2024-06-27T08:57:41.909" v="1383" actId="680"/>
        <pc:sldMkLst>
          <pc:docMk/>
          <pc:sldMk cId="3486941694" sldId="3844"/>
        </pc:sldMkLst>
      </pc:sldChg>
      <pc:sldMasterChg chg="addSldLayout delSldLayout modSldLayout sldLayoutOrd">
        <pc:chgData name="Cornelia Geiger" userId="5a8059a8-1c64-4b5a-b6f9-cdd0301960d5" providerId="ADAL" clId="{EB8B55DB-1A76-4F1E-A07E-D5B5442DF36E}" dt="2024-05-15T13:37:25.664" v="1162" actId="47"/>
        <pc:sldMasterMkLst>
          <pc:docMk/>
          <pc:sldMasterMk cId="664227881" sldId="2147483648"/>
        </pc:sldMasterMkLst>
        <pc:sldLayoutChg chg="addSp delSp modSp mod">
          <pc:chgData name="Cornelia Geiger" userId="5a8059a8-1c64-4b5a-b6f9-cdd0301960d5" providerId="ADAL" clId="{EB8B55DB-1A76-4F1E-A07E-D5B5442DF36E}" dt="2024-05-15T12:11:57.431" v="306"/>
          <pc:sldLayoutMkLst>
            <pc:docMk/>
            <pc:sldMasterMk cId="664227881" sldId="2147483648"/>
            <pc:sldLayoutMk cId="1093653463" sldId="2147483649"/>
          </pc:sldLayoutMkLst>
          <pc:spChg chg="mod">
            <ac:chgData name="Cornelia Geiger" userId="5a8059a8-1c64-4b5a-b6f9-cdd0301960d5" providerId="ADAL" clId="{EB8B55DB-1A76-4F1E-A07E-D5B5442DF36E}" dt="2024-05-15T12:10:10.107" v="286" actId="14100"/>
            <ac:spMkLst>
              <pc:docMk/>
              <pc:sldMasterMk cId="664227881" sldId="2147483648"/>
              <pc:sldLayoutMk cId="1093653463" sldId="2147483649"/>
              <ac:spMk id="2" creationId="{15B8E2F0-3044-9F58-4604-0C6CBA4465F1}"/>
            </ac:spMkLst>
          </pc:spChg>
          <pc:spChg chg="mod">
            <ac:chgData name="Cornelia Geiger" userId="5a8059a8-1c64-4b5a-b6f9-cdd0301960d5" providerId="ADAL" clId="{EB8B55DB-1A76-4F1E-A07E-D5B5442DF36E}" dt="2024-05-15T12:10:05.329" v="284" actId="14100"/>
            <ac:spMkLst>
              <pc:docMk/>
              <pc:sldMasterMk cId="664227881" sldId="2147483648"/>
              <pc:sldLayoutMk cId="1093653463" sldId="2147483649"/>
              <ac:spMk id="3" creationId="{598FC6B5-8767-9B06-BF90-0B84D7170F9F}"/>
            </ac:spMkLst>
          </pc:spChg>
          <pc:spChg chg="mod">
            <ac:chgData name="Cornelia Geiger" userId="5a8059a8-1c64-4b5a-b6f9-cdd0301960d5" providerId="ADAL" clId="{EB8B55DB-1A76-4F1E-A07E-D5B5442DF36E}" dt="2024-05-15T12:10:33.374" v="287"/>
            <ac:spMkLst>
              <pc:docMk/>
              <pc:sldMasterMk cId="664227881" sldId="2147483648"/>
              <pc:sldLayoutMk cId="1093653463" sldId="2147483649"/>
              <ac:spMk id="6" creationId="{00C33983-024C-6141-1FA2-AB60396503B6}"/>
            </ac:spMkLst>
          </pc:spChg>
          <pc:spChg chg="add del mod">
            <ac:chgData name="Cornelia Geiger" userId="5a8059a8-1c64-4b5a-b6f9-cdd0301960d5" providerId="ADAL" clId="{EB8B55DB-1A76-4F1E-A07E-D5B5442DF36E}" dt="2024-05-15T12:09:48.701" v="279" actId="478"/>
            <ac:spMkLst>
              <pc:docMk/>
              <pc:sldMasterMk cId="664227881" sldId="2147483648"/>
              <pc:sldLayoutMk cId="1093653463" sldId="2147483649"/>
              <ac:spMk id="24" creationId="{A0074CCE-631E-E07F-E739-7DCC1C30F2B3}"/>
            </ac:spMkLst>
          </pc:spChg>
          <pc:spChg chg="add del mod">
            <ac:chgData name="Cornelia Geiger" userId="5a8059a8-1c64-4b5a-b6f9-cdd0301960d5" providerId="ADAL" clId="{EB8B55DB-1A76-4F1E-A07E-D5B5442DF36E}" dt="2024-05-15T12:09:49.099" v="280" actId="478"/>
            <ac:spMkLst>
              <pc:docMk/>
              <pc:sldMasterMk cId="664227881" sldId="2147483648"/>
              <pc:sldLayoutMk cId="1093653463" sldId="2147483649"/>
              <ac:spMk id="25" creationId="{BDA3C122-32AF-97C3-A59F-315EA96C5D79}"/>
            </ac:spMkLst>
          </pc:spChg>
          <pc:spChg chg="add del mod">
            <ac:chgData name="Cornelia Geiger" userId="5a8059a8-1c64-4b5a-b6f9-cdd0301960d5" providerId="ADAL" clId="{EB8B55DB-1A76-4F1E-A07E-D5B5442DF36E}" dt="2024-05-15T12:09:50.290" v="282" actId="478"/>
            <ac:spMkLst>
              <pc:docMk/>
              <pc:sldMasterMk cId="664227881" sldId="2147483648"/>
              <pc:sldLayoutMk cId="1093653463" sldId="2147483649"/>
              <ac:spMk id="26" creationId="{58132138-A1A7-75A7-9BB3-685BADFB25DE}"/>
            </ac:spMkLst>
          </pc:spChg>
          <pc:spChg chg="add del mod">
            <ac:chgData name="Cornelia Geiger" userId="5a8059a8-1c64-4b5a-b6f9-cdd0301960d5" providerId="ADAL" clId="{EB8B55DB-1A76-4F1E-A07E-D5B5442DF36E}" dt="2024-05-15T12:09:49.690" v="281" actId="478"/>
            <ac:spMkLst>
              <pc:docMk/>
              <pc:sldMasterMk cId="664227881" sldId="2147483648"/>
              <pc:sldLayoutMk cId="1093653463" sldId="2147483649"/>
              <ac:spMk id="27" creationId="{C22D645E-4EE1-9801-2464-136D698CD8E1}"/>
            </ac:spMkLst>
          </pc:spChg>
          <pc:spChg chg="add mod">
            <ac:chgData name="Cornelia Geiger" userId="5a8059a8-1c64-4b5a-b6f9-cdd0301960d5" providerId="ADAL" clId="{EB8B55DB-1A76-4F1E-A07E-D5B5442DF36E}" dt="2024-05-15T12:09:56.491" v="283"/>
            <ac:spMkLst>
              <pc:docMk/>
              <pc:sldMasterMk cId="664227881" sldId="2147483648"/>
              <pc:sldLayoutMk cId="1093653463" sldId="2147483649"/>
              <ac:spMk id="28" creationId="{68D75AEC-4771-D8B9-AB77-D467CB0064C0}"/>
            </ac:spMkLst>
          </pc:spChg>
          <pc:spChg chg="add mod">
            <ac:chgData name="Cornelia Geiger" userId="5a8059a8-1c64-4b5a-b6f9-cdd0301960d5" providerId="ADAL" clId="{EB8B55DB-1A76-4F1E-A07E-D5B5442DF36E}" dt="2024-05-15T12:09:56.491" v="283"/>
            <ac:spMkLst>
              <pc:docMk/>
              <pc:sldMasterMk cId="664227881" sldId="2147483648"/>
              <pc:sldLayoutMk cId="1093653463" sldId="2147483649"/>
              <ac:spMk id="29" creationId="{5B0BD62D-2075-B3B3-83C4-C840B9783A6A}"/>
            </ac:spMkLst>
          </pc:spChg>
          <pc:spChg chg="add mod">
            <ac:chgData name="Cornelia Geiger" userId="5a8059a8-1c64-4b5a-b6f9-cdd0301960d5" providerId="ADAL" clId="{EB8B55DB-1A76-4F1E-A07E-D5B5442DF36E}" dt="2024-05-15T12:09:56.491" v="283"/>
            <ac:spMkLst>
              <pc:docMk/>
              <pc:sldMasterMk cId="664227881" sldId="2147483648"/>
              <pc:sldLayoutMk cId="1093653463" sldId="2147483649"/>
              <ac:spMk id="30" creationId="{8DE92178-AF8B-C001-DA4F-5EA0DD765D02}"/>
            </ac:spMkLst>
          </pc:spChg>
          <pc:spChg chg="add mod">
            <ac:chgData name="Cornelia Geiger" userId="5a8059a8-1c64-4b5a-b6f9-cdd0301960d5" providerId="ADAL" clId="{EB8B55DB-1A76-4F1E-A07E-D5B5442DF36E}" dt="2024-05-15T12:09:56.491" v="283"/>
            <ac:spMkLst>
              <pc:docMk/>
              <pc:sldMasterMk cId="664227881" sldId="2147483648"/>
              <pc:sldLayoutMk cId="1093653463" sldId="2147483649"/>
              <ac:spMk id="31" creationId="{1B7F4A86-3F73-BC7D-4012-7F34E91AC2C3}"/>
            </ac:spMkLst>
          </pc:spChg>
          <pc:spChg chg="add mod">
            <ac:chgData name="Cornelia Geiger" userId="5a8059a8-1c64-4b5a-b6f9-cdd0301960d5" providerId="ADAL" clId="{EB8B55DB-1A76-4F1E-A07E-D5B5442DF36E}" dt="2024-05-15T12:11:57.431" v="306"/>
            <ac:spMkLst>
              <pc:docMk/>
              <pc:sldMasterMk cId="664227881" sldId="2147483648"/>
              <pc:sldLayoutMk cId="1093653463" sldId="2147483649"/>
              <ac:spMk id="32" creationId="{15754FB5-09A3-C9B1-6920-67155FDA05E7}"/>
            </ac:spMkLst>
          </pc:spChg>
          <pc:picChg chg="mod">
            <ac:chgData name="Cornelia Geiger" userId="5a8059a8-1c64-4b5a-b6f9-cdd0301960d5" providerId="ADAL" clId="{EB8B55DB-1A76-4F1E-A07E-D5B5442DF36E}" dt="2024-05-15T12:08:30.404" v="261" actId="1076"/>
            <ac:picMkLst>
              <pc:docMk/>
              <pc:sldMasterMk cId="664227881" sldId="2147483648"/>
              <pc:sldLayoutMk cId="1093653463" sldId="2147483649"/>
              <ac:picMk id="7" creationId="{E1F9E6B2-A097-F11F-181C-63A7580E965E}"/>
            </ac:picMkLst>
          </pc:picChg>
          <pc:picChg chg="del">
            <ac:chgData name="Cornelia Geiger" userId="5a8059a8-1c64-4b5a-b6f9-cdd0301960d5" providerId="ADAL" clId="{EB8B55DB-1A76-4F1E-A07E-D5B5442DF36E}" dt="2024-05-15T11:11:59.355" v="8" actId="478"/>
            <ac:picMkLst>
              <pc:docMk/>
              <pc:sldMasterMk cId="664227881" sldId="2147483648"/>
              <pc:sldLayoutMk cId="1093653463" sldId="2147483649"/>
              <ac:picMk id="8" creationId="{B184828A-8FD7-BDE7-372D-554EA60E65A8}"/>
            </ac:picMkLst>
          </pc:picChg>
          <pc:picChg chg="del">
            <ac:chgData name="Cornelia Geiger" userId="5a8059a8-1c64-4b5a-b6f9-cdd0301960d5" providerId="ADAL" clId="{EB8B55DB-1A76-4F1E-A07E-D5B5442DF36E}" dt="2024-05-15T11:11:56.387" v="4" actId="478"/>
            <ac:picMkLst>
              <pc:docMk/>
              <pc:sldMasterMk cId="664227881" sldId="2147483648"/>
              <pc:sldLayoutMk cId="1093653463" sldId="2147483649"/>
              <ac:picMk id="9" creationId="{3228BB1F-B5F6-F34D-EC07-3DE29394C396}"/>
            </ac:picMkLst>
          </pc:picChg>
          <pc:picChg chg="del">
            <ac:chgData name="Cornelia Geiger" userId="5a8059a8-1c64-4b5a-b6f9-cdd0301960d5" providerId="ADAL" clId="{EB8B55DB-1A76-4F1E-A07E-D5B5442DF36E}" dt="2024-05-15T11:11:55.806" v="3" actId="478"/>
            <ac:picMkLst>
              <pc:docMk/>
              <pc:sldMasterMk cId="664227881" sldId="2147483648"/>
              <pc:sldLayoutMk cId="1093653463" sldId="2147483649"/>
              <ac:picMk id="10" creationId="{A7709C6A-F764-2641-90AD-CF4D07BCEACB}"/>
            </ac:picMkLst>
          </pc:picChg>
          <pc:picChg chg="del">
            <ac:chgData name="Cornelia Geiger" userId="5a8059a8-1c64-4b5a-b6f9-cdd0301960d5" providerId="ADAL" clId="{EB8B55DB-1A76-4F1E-A07E-D5B5442DF36E}" dt="2024-05-15T11:11:55.078" v="2" actId="478"/>
            <ac:picMkLst>
              <pc:docMk/>
              <pc:sldMasterMk cId="664227881" sldId="2147483648"/>
              <pc:sldLayoutMk cId="1093653463" sldId="2147483649"/>
              <ac:picMk id="11" creationId="{85866007-91C5-C3D5-C972-15272A73C1B7}"/>
            </ac:picMkLst>
          </pc:picChg>
          <pc:picChg chg="del">
            <ac:chgData name="Cornelia Geiger" userId="5a8059a8-1c64-4b5a-b6f9-cdd0301960d5" providerId="ADAL" clId="{EB8B55DB-1A76-4F1E-A07E-D5B5442DF36E}" dt="2024-05-15T11:11:57.157" v="5" actId="478"/>
            <ac:picMkLst>
              <pc:docMk/>
              <pc:sldMasterMk cId="664227881" sldId="2147483648"/>
              <pc:sldLayoutMk cId="1093653463" sldId="2147483649"/>
              <ac:picMk id="12" creationId="{7C1AF544-B31E-57A4-1234-F729B175B8E6}"/>
            </ac:picMkLst>
          </pc:picChg>
          <pc:picChg chg="del">
            <ac:chgData name="Cornelia Geiger" userId="5a8059a8-1c64-4b5a-b6f9-cdd0301960d5" providerId="ADAL" clId="{EB8B55DB-1A76-4F1E-A07E-D5B5442DF36E}" dt="2024-05-15T11:11:58.701" v="7" actId="478"/>
            <ac:picMkLst>
              <pc:docMk/>
              <pc:sldMasterMk cId="664227881" sldId="2147483648"/>
              <pc:sldLayoutMk cId="1093653463" sldId="2147483649"/>
              <ac:picMk id="13" creationId="{284887CC-E161-9108-4355-E55223CEF08A}"/>
            </ac:picMkLst>
          </pc:picChg>
          <pc:picChg chg="del">
            <ac:chgData name="Cornelia Geiger" userId="5a8059a8-1c64-4b5a-b6f9-cdd0301960d5" providerId="ADAL" clId="{EB8B55DB-1A76-4F1E-A07E-D5B5442DF36E}" dt="2024-05-15T11:11:57.786" v="6" actId="478"/>
            <ac:picMkLst>
              <pc:docMk/>
              <pc:sldMasterMk cId="664227881" sldId="2147483648"/>
              <pc:sldLayoutMk cId="1093653463" sldId="2147483649"/>
              <ac:picMk id="14" creationId="{C74710D5-AE38-B65F-DEAF-2ED336BDD67C}"/>
            </ac:picMkLst>
          </pc:picChg>
          <pc:picChg chg="del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15" creationId="{1D2E0E83-6ABA-0C09-24AA-ED78605C0890}"/>
            </ac:picMkLst>
          </pc:picChg>
          <pc:picChg chg="del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16" creationId="{61E5F38C-391E-5622-FC72-920BFE5FDA49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17" creationId="{3D3A94EC-51AF-2781-AC13-05483E6902D7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18" creationId="{1E61926D-302B-D7BF-0655-0080BE5AD040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19" creationId="{11E481D5-106E-9E27-1800-B77E6BB66EB4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20" creationId="{0E500527-B533-B3A9-83D4-A1A972FC89A2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21" creationId="{FDD0C19D-EE6A-8E78-4DF6-2FCEF5524E24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22" creationId="{A59CF536-020E-B584-5186-294D698992F8}"/>
            </ac:picMkLst>
          </pc:picChg>
          <pc:picChg chg="add del mod">
            <ac:chgData name="Cornelia Geiger" userId="5a8059a8-1c64-4b5a-b6f9-cdd0301960d5" providerId="ADAL" clId="{EB8B55DB-1A76-4F1E-A07E-D5B5442DF36E}" dt="2024-05-15T11:11:53.502" v="1" actId="478"/>
            <ac:picMkLst>
              <pc:docMk/>
              <pc:sldMasterMk cId="664227881" sldId="2147483648"/>
              <pc:sldLayoutMk cId="1093653463" sldId="2147483649"/>
              <ac:picMk id="23" creationId="{9A350F4B-DD15-53B9-E3EF-5E72FC2E65CD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56.374" v="305"/>
          <pc:sldLayoutMkLst>
            <pc:docMk/>
            <pc:sldMasterMk cId="664227881" sldId="2147483648"/>
            <pc:sldLayoutMk cId="3635768784" sldId="2147483650"/>
          </pc:sldLayoutMkLst>
          <pc:spChg chg="add mod">
            <ac:chgData name="Cornelia Geiger" userId="5a8059a8-1c64-4b5a-b6f9-cdd0301960d5" providerId="ADAL" clId="{EB8B55DB-1A76-4F1E-A07E-D5B5442DF36E}" dt="2024-05-15T12:02:42.404" v="187"/>
            <ac:spMkLst>
              <pc:docMk/>
              <pc:sldMasterMk cId="664227881" sldId="2147483648"/>
              <pc:sldLayoutMk cId="3635768784" sldId="2147483650"/>
              <ac:spMk id="18" creationId="{4F8CDF44-EFDF-6D5D-E4DF-D19CB7336AC8}"/>
            </ac:spMkLst>
          </pc:spChg>
          <pc:spChg chg="add mod">
            <ac:chgData name="Cornelia Geiger" userId="5a8059a8-1c64-4b5a-b6f9-cdd0301960d5" providerId="ADAL" clId="{EB8B55DB-1A76-4F1E-A07E-D5B5442DF36E}" dt="2024-05-15T12:02:42.404" v="187"/>
            <ac:spMkLst>
              <pc:docMk/>
              <pc:sldMasterMk cId="664227881" sldId="2147483648"/>
              <pc:sldLayoutMk cId="3635768784" sldId="2147483650"/>
              <ac:spMk id="19" creationId="{130C80AE-FDCD-BE5A-5972-088D2492AD3E}"/>
            </ac:spMkLst>
          </pc:spChg>
          <pc:spChg chg="add mod">
            <ac:chgData name="Cornelia Geiger" userId="5a8059a8-1c64-4b5a-b6f9-cdd0301960d5" providerId="ADAL" clId="{EB8B55DB-1A76-4F1E-A07E-D5B5442DF36E}" dt="2024-05-15T12:02:42.404" v="187"/>
            <ac:spMkLst>
              <pc:docMk/>
              <pc:sldMasterMk cId="664227881" sldId="2147483648"/>
              <pc:sldLayoutMk cId="3635768784" sldId="2147483650"/>
              <ac:spMk id="20" creationId="{44AFB3CA-FD0A-052A-7BD0-E9FAFD8E05E2}"/>
            </ac:spMkLst>
          </pc:spChg>
          <pc:spChg chg="add mod">
            <ac:chgData name="Cornelia Geiger" userId="5a8059a8-1c64-4b5a-b6f9-cdd0301960d5" providerId="ADAL" clId="{EB8B55DB-1A76-4F1E-A07E-D5B5442DF36E}" dt="2024-05-15T12:02:42.404" v="187"/>
            <ac:spMkLst>
              <pc:docMk/>
              <pc:sldMasterMk cId="664227881" sldId="2147483648"/>
              <pc:sldLayoutMk cId="3635768784" sldId="2147483650"/>
              <ac:spMk id="21" creationId="{1CFA0005-B951-2882-A3F2-12107F960C35}"/>
            </ac:spMkLst>
          </pc:spChg>
          <pc:spChg chg="add mod">
            <ac:chgData name="Cornelia Geiger" userId="5a8059a8-1c64-4b5a-b6f9-cdd0301960d5" providerId="ADAL" clId="{EB8B55DB-1A76-4F1E-A07E-D5B5442DF36E}" dt="2024-05-15T12:11:56.374" v="305"/>
            <ac:spMkLst>
              <pc:docMk/>
              <pc:sldMasterMk cId="664227881" sldId="2147483648"/>
              <pc:sldLayoutMk cId="3635768784" sldId="2147483650"/>
              <ac:spMk id="22" creationId="{0CC3D85B-9BEA-905C-5E4B-9CE3B58A5E17}"/>
            </ac:spMkLst>
          </pc:spChg>
          <pc:picChg chg="del">
            <ac:chgData name="Cornelia Geiger" userId="5a8059a8-1c64-4b5a-b6f9-cdd0301960d5" providerId="ADAL" clId="{EB8B55DB-1A76-4F1E-A07E-D5B5442DF36E}" dt="2024-05-15T11:15:42.912" v="21" actId="478"/>
            <ac:picMkLst>
              <pc:docMk/>
              <pc:sldMasterMk cId="664227881" sldId="2147483648"/>
              <pc:sldLayoutMk cId="3635768784" sldId="2147483650"/>
              <ac:picMk id="7" creationId="{C0D89F82-2856-36A2-80E7-D48E4C81ED62}"/>
            </ac:picMkLst>
          </pc:picChg>
          <pc:picChg chg="del">
            <ac:chgData name="Cornelia Geiger" userId="5a8059a8-1c64-4b5a-b6f9-cdd0301960d5" providerId="ADAL" clId="{EB8B55DB-1A76-4F1E-A07E-D5B5442DF36E}" dt="2024-05-15T11:15:18.816" v="18" actId="478"/>
            <ac:picMkLst>
              <pc:docMk/>
              <pc:sldMasterMk cId="664227881" sldId="2147483648"/>
              <pc:sldLayoutMk cId="3635768784" sldId="2147483650"/>
              <ac:picMk id="8" creationId="{43830B4C-33FB-08C3-8BE8-897BD740866B}"/>
            </ac:picMkLst>
          </pc:picChg>
          <pc:picChg chg="del">
            <ac:chgData name="Cornelia Geiger" userId="5a8059a8-1c64-4b5a-b6f9-cdd0301960d5" providerId="ADAL" clId="{EB8B55DB-1A76-4F1E-A07E-D5B5442DF36E}" dt="2024-05-15T11:15:07.499" v="14" actId="478"/>
            <ac:picMkLst>
              <pc:docMk/>
              <pc:sldMasterMk cId="664227881" sldId="2147483648"/>
              <pc:sldLayoutMk cId="3635768784" sldId="2147483650"/>
              <ac:picMk id="9" creationId="{8D18D418-81E7-01DC-38EC-8FF08FF53F01}"/>
            </ac:picMkLst>
          </pc:picChg>
          <pc:picChg chg="del">
            <ac:chgData name="Cornelia Geiger" userId="5a8059a8-1c64-4b5a-b6f9-cdd0301960d5" providerId="ADAL" clId="{EB8B55DB-1A76-4F1E-A07E-D5B5442DF36E}" dt="2024-05-15T11:15:05.289" v="13" actId="478"/>
            <ac:picMkLst>
              <pc:docMk/>
              <pc:sldMasterMk cId="664227881" sldId="2147483648"/>
              <pc:sldLayoutMk cId="3635768784" sldId="2147483650"/>
              <ac:picMk id="10" creationId="{55DBCD0C-0C2A-A4BB-2F43-E7950257FEC1}"/>
            </ac:picMkLst>
          </pc:picChg>
          <pc:picChg chg="del">
            <ac:chgData name="Cornelia Geiger" userId="5a8059a8-1c64-4b5a-b6f9-cdd0301960d5" providerId="ADAL" clId="{EB8B55DB-1A76-4F1E-A07E-D5B5442DF36E}" dt="2024-05-15T11:15:03.044" v="12" actId="478"/>
            <ac:picMkLst>
              <pc:docMk/>
              <pc:sldMasterMk cId="664227881" sldId="2147483648"/>
              <pc:sldLayoutMk cId="3635768784" sldId="2147483650"/>
              <ac:picMk id="11" creationId="{90142BCC-591A-3B5E-2289-A3138F784C23}"/>
            </ac:picMkLst>
          </pc:picChg>
          <pc:picChg chg="del">
            <ac:chgData name="Cornelia Geiger" userId="5a8059a8-1c64-4b5a-b6f9-cdd0301960d5" providerId="ADAL" clId="{EB8B55DB-1A76-4F1E-A07E-D5B5442DF36E}" dt="2024-05-15T11:15:09.631" v="15" actId="478"/>
            <ac:picMkLst>
              <pc:docMk/>
              <pc:sldMasterMk cId="664227881" sldId="2147483648"/>
              <pc:sldLayoutMk cId="3635768784" sldId="2147483650"/>
              <ac:picMk id="12" creationId="{708FE47C-8991-3181-0D9F-D28E4FE775CD}"/>
            </ac:picMkLst>
          </pc:picChg>
          <pc:picChg chg="del">
            <ac:chgData name="Cornelia Geiger" userId="5a8059a8-1c64-4b5a-b6f9-cdd0301960d5" providerId="ADAL" clId="{EB8B55DB-1A76-4F1E-A07E-D5B5442DF36E}" dt="2024-05-15T11:15:14.849" v="17" actId="478"/>
            <ac:picMkLst>
              <pc:docMk/>
              <pc:sldMasterMk cId="664227881" sldId="2147483648"/>
              <pc:sldLayoutMk cId="3635768784" sldId="2147483650"/>
              <ac:picMk id="13" creationId="{4B8D6257-08BE-E36A-E1F4-B2405A71BD7D}"/>
            </ac:picMkLst>
          </pc:picChg>
          <pc:picChg chg="del">
            <ac:chgData name="Cornelia Geiger" userId="5a8059a8-1c64-4b5a-b6f9-cdd0301960d5" providerId="ADAL" clId="{EB8B55DB-1A76-4F1E-A07E-D5B5442DF36E}" dt="2024-05-15T11:15:12.400" v="16" actId="478"/>
            <ac:picMkLst>
              <pc:docMk/>
              <pc:sldMasterMk cId="664227881" sldId="2147483648"/>
              <pc:sldLayoutMk cId="3635768784" sldId="2147483650"/>
              <ac:picMk id="14" creationId="{63C6E621-8C44-C1F0-B2E2-353AFB76CDFD}"/>
            </ac:picMkLst>
          </pc:picChg>
          <pc:picChg chg="del">
            <ac:chgData name="Cornelia Geiger" userId="5a8059a8-1c64-4b5a-b6f9-cdd0301960d5" providerId="ADAL" clId="{EB8B55DB-1A76-4F1E-A07E-D5B5442DF36E}" dt="2024-05-15T11:15:01.202" v="11" actId="478"/>
            <ac:picMkLst>
              <pc:docMk/>
              <pc:sldMasterMk cId="664227881" sldId="2147483648"/>
              <pc:sldLayoutMk cId="3635768784" sldId="2147483650"/>
              <ac:picMk id="15" creationId="{FE3136AE-B043-EE50-434B-235869545D24}"/>
            </ac:picMkLst>
          </pc:picChg>
          <pc:picChg chg="del">
            <ac:chgData name="Cornelia Geiger" userId="5a8059a8-1c64-4b5a-b6f9-cdd0301960d5" providerId="ADAL" clId="{EB8B55DB-1A76-4F1E-A07E-D5B5442DF36E}" dt="2024-05-15T11:14:59.127" v="10" actId="478"/>
            <ac:picMkLst>
              <pc:docMk/>
              <pc:sldMasterMk cId="664227881" sldId="2147483648"/>
              <pc:sldLayoutMk cId="3635768784" sldId="2147483650"/>
              <ac:picMk id="16" creationId="{8FFD17BC-8495-6956-B113-291699CAE404}"/>
            </ac:picMkLst>
          </pc:picChg>
          <pc:picChg chg="add mod">
            <ac:chgData name="Cornelia Geiger" userId="5a8059a8-1c64-4b5a-b6f9-cdd0301960d5" providerId="ADAL" clId="{EB8B55DB-1A76-4F1E-A07E-D5B5442DF36E}" dt="2024-05-15T12:04:02.922" v="213" actId="1076"/>
            <ac:picMkLst>
              <pc:docMk/>
              <pc:sldMasterMk cId="664227881" sldId="2147483648"/>
              <pc:sldLayoutMk cId="3635768784" sldId="2147483650"/>
              <ac:picMk id="17" creationId="{606F00A0-4E06-EDB3-E266-78E40EE2028A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54.528" v="304"/>
          <pc:sldLayoutMkLst>
            <pc:docMk/>
            <pc:sldMasterMk cId="664227881" sldId="2147483648"/>
            <pc:sldLayoutMk cId="2462675117" sldId="2147483651"/>
          </pc:sldLayoutMkLst>
          <pc:spChg chg="add mod">
            <ac:chgData name="Cornelia Geiger" userId="5a8059a8-1c64-4b5a-b6f9-cdd0301960d5" providerId="ADAL" clId="{EB8B55DB-1A76-4F1E-A07E-D5B5442DF36E}" dt="2024-05-15T12:04:56.834" v="219"/>
            <ac:spMkLst>
              <pc:docMk/>
              <pc:sldMasterMk cId="664227881" sldId="2147483648"/>
              <pc:sldLayoutMk cId="2462675117" sldId="2147483651"/>
              <ac:spMk id="19" creationId="{74FB0156-1B6D-D022-9CC4-1C28FCD72358}"/>
            </ac:spMkLst>
          </pc:spChg>
          <pc:spChg chg="add mod">
            <ac:chgData name="Cornelia Geiger" userId="5a8059a8-1c64-4b5a-b6f9-cdd0301960d5" providerId="ADAL" clId="{EB8B55DB-1A76-4F1E-A07E-D5B5442DF36E}" dt="2024-05-15T12:04:56.834" v="219"/>
            <ac:spMkLst>
              <pc:docMk/>
              <pc:sldMasterMk cId="664227881" sldId="2147483648"/>
              <pc:sldLayoutMk cId="2462675117" sldId="2147483651"/>
              <ac:spMk id="20" creationId="{9FE09012-1AE5-CC74-6661-A78B38F51D9A}"/>
            </ac:spMkLst>
          </pc:spChg>
          <pc:spChg chg="add mod">
            <ac:chgData name="Cornelia Geiger" userId="5a8059a8-1c64-4b5a-b6f9-cdd0301960d5" providerId="ADAL" clId="{EB8B55DB-1A76-4F1E-A07E-D5B5442DF36E}" dt="2024-05-15T12:04:56.834" v="219"/>
            <ac:spMkLst>
              <pc:docMk/>
              <pc:sldMasterMk cId="664227881" sldId="2147483648"/>
              <pc:sldLayoutMk cId="2462675117" sldId="2147483651"/>
              <ac:spMk id="21" creationId="{281B24AD-07AA-C6E6-F9DD-5282881BC0C4}"/>
            </ac:spMkLst>
          </pc:spChg>
          <pc:spChg chg="add mod">
            <ac:chgData name="Cornelia Geiger" userId="5a8059a8-1c64-4b5a-b6f9-cdd0301960d5" providerId="ADAL" clId="{EB8B55DB-1A76-4F1E-A07E-D5B5442DF36E}" dt="2024-05-15T12:04:56.834" v="219"/>
            <ac:spMkLst>
              <pc:docMk/>
              <pc:sldMasterMk cId="664227881" sldId="2147483648"/>
              <pc:sldLayoutMk cId="2462675117" sldId="2147483651"/>
              <ac:spMk id="22" creationId="{ED403D56-A4AF-96AC-9887-FCD1B58D72EF}"/>
            </ac:spMkLst>
          </pc:spChg>
          <pc:spChg chg="add mod">
            <ac:chgData name="Cornelia Geiger" userId="5a8059a8-1c64-4b5a-b6f9-cdd0301960d5" providerId="ADAL" clId="{EB8B55DB-1A76-4F1E-A07E-D5B5442DF36E}" dt="2024-05-15T12:11:54.528" v="304"/>
            <ac:spMkLst>
              <pc:docMk/>
              <pc:sldMasterMk cId="664227881" sldId="2147483648"/>
              <pc:sldLayoutMk cId="2462675117" sldId="2147483651"/>
              <ac:spMk id="23" creationId="{BFF1F0FF-AE26-01A5-0DB0-311E43DFEEBF}"/>
            </ac:spMkLst>
          </pc:spChg>
          <pc:picChg chg="del">
            <ac:chgData name="Cornelia Geiger" userId="5a8059a8-1c64-4b5a-b6f9-cdd0301960d5" providerId="ADAL" clId="{EB8B55DB-1A76-4F1E-A07E-D5B5442DF36E}" dt="2024-05-15T11:15:46.306" v="23" actId="478"/>
            <ac:picMkLst>
              <pc:docMk/>
              <pc:sldMasterMk cId="664227881" sldId="2147483648"/>
              <pc:sldLayoutMk cId="2462675117" sldId="2147483651"/>
              <ac:picMk id="7" creationId="{EBC30F7A-4352-0537-B261-6B358FAAA0AB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8" creationId="{1C777A58-915D-5265-0F6E-0892778D604D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9" creationId="{49579D10-9563-09EB-565C-9B6ED6C9298D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0" creationId="{883BC6AD-534B-254A-EDB2-1A8F4BB43CE4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1" creationId="{9102C2FF-F63E-8A46-3641-405E768733F6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2" creationId="{4AAC1B97-5022-928F-6263-437EE1E796A4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3" creationId="{057B10D9-647D-8EB9-DB7E-10B8591A7A13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4" creationId="{F881C4FF-D422-BD44-CB42-F889703DE48F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5" creationId="{1D2E5A77-0B8C-7F3D-CB68-10AABB173BEF}"/>
            </ac:picMkLst>
          </pc:picChg>
          <pc:picChg chg="del">
            <ac:chgData name="Cornelia Geiger" userId="5a8059a8-1c64-4b5a-b6f9-cdd0301960d5" providerId="ADAL" clId="{EB8B55DB-1A76-4F1E-A07E-D5B5442DF36E}" dt="2024-05-15T11:15:55.001" v="25" actId="478"/>
            <ac:picMkLst>
              <pc:docMk/>
              <pc:sldMasterMk cId="664227881" sldId="2147483648"/>
              <pc:sldLayoutMk cId="2462675117" sldId="2147483651"/>
              <ac:picMk id="16" creationId="{B3BB2D6A-BF68-AFC6-47CA-E2E0D5D44528}"/>
            </ac:picMkLst>
          </pc:picChg>
          <pc:picChg chg="add del mod">
            <ac:chgData name="Cornelia Geiger" userId="5a8059a8-1c64-4b5a-b6f9-cdd0301960d5" providerId="ADAL" clId="{EB8B55DB-1A76-4F1E-A07E-D5B5442DF36E}" dt="2024-05-15T12:04:56.172" v="218" actId="478"/>
            <ac:picMkLst>
              <pc:docMk/>
              <pc:sldMasterMk cId="664227881" sldId="2147483648"/>
              <pc:sldLayoutMk cId="2462675117" sldId="2147483651"/>
              <ac:picMk id="17" creationId="{10E00368-EE9A-A926-AD17-3691AE2C804E}"/>
            </ac:picMkLst>
          </pc:picChg>
          <pc:picChg chg="add mod">
            <ac:chgData name="Cornelia Geiger" userId="5a8059a8-1c64-4b5a-b6f9-cdd0301960d5" providerId="ADAL" clId="{EB8B55DB-1A76-4F1E-A07E-D5B5442DF36E}" dt="2024-05-15T12:04:56.834" v="219"/>
            <ac:picMkLst>
              <pc:docMk/>
              <pc:sldMasterMk cId="664227881" sldId="2147483648"/>
              <pc:sldLayoutMk cId="2462675117" sldId="2147483651"/>
              <ac:picMk id="18" creationId="{A88A7A88-17C1-3F2F-50C9-3104013EC721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53.637" v="303"/>
          <pc:sldLayoutMkLst>
            <pc:docMk/>
            <pc:sldMasterMk cId="664227881" sldId="2147483648"/>
            <pc:sldLayoutMk cId="2933472916" sldId="2147483652"/>
          </pc:sldLayoutMkLst>
          <pc:spChg chg="del mod">
            <ac:chgData name="Cornelia Geiger" userId="5a8059a8-1c64-4b5a-b6f9-cdd0301960d5" providerId="ADAL" clId="{EB8B55DB-1A76-4F1E-A07E-D5B5442DF36E}" dt="2024-05-15T11:16:05.483" v="28" actId="478"/>
            <ac:spMkLst>
              <pc:docMk/>
              <pc:sldMasterMk cId="664227881" sldId="2147483648"/>
              <pc:sldLayoutMk cId="2933472916" sldId="2147483652"/>
              <ac:spMk id="6" creationId="{06958A16-C7E7-5CE5-B173-10C21DC56855}"/>
            </ac:spMkLst>
          </pc:spChg>
          <pc:spChg chg="add mod">
            <ac:chgData name="Cornelia Geiger" userId="5a8059a8-1c64-4b5a-b6f9-cdd0301960d5" providerId="ADAL" clId="{EB8B55DB-1A76-4F1E-A07E-D5B5442DF36E}" dt="2024-05-15T12:05:01.541" v="221"/>
            <ac:spMkLst>
              <pc:docMk/>
              <pc:sldMasterMk cId="664227881" sldId="2147483648"/>
              <pc:sldLayoutMk cId="2933472916" sldId="2147483652"/>
              <ac:spMk id="20" creationId="{EEB535CF-0C7B-C67B-3DB2-CAA7E8E08F8C}"/>
            </ac:spMkLst>
          </pc:spChg>
          <pc:spChg chg="add mod">
            <ac:chgData name="Cornelia Geiger" userId="5a8059a8-1c64-4b5a-b6f9-cdd0301960d5" providerId="ADAL" clId="{EB8B55DB-1A76-4F1E-A07E-D5B5442DF36E}" dt="2024-05-15T12:05:01.541" v="221"/>
            <ac:spMkLst>
              <pc:docMk/>
              <pc:sldMasterMk cId="664227881" sldId="2147483648"/>
              <pc:sldLayoutMk cId="2933472916" sldId="2147483652"/>
              <ac:spMk id="21" creationId="{6BE888E2-AFF9-1E1B-0604-B627629420D8}"/>
            </ac:spMkLst>
          </pc:spChg>
          <pc:spChg chg="add mod">
            <ac:chgData name="Cornelia Geiger" userId="5a8059a8-1c64-4b5a-b6f9-cdd0301960d5" providerId="ADAL" clId="{EB8B55DB-1A76-4F1E-A07E-D5B5442DF36E}" dt="2024-05-15T12:05:01.541" v="221"/>
            <ac:spMkLst>
              <pc:docMk/>
              <pc:sldMasterMk cId="664227881" sldId="2147483648"/>
              <pc:sldLayoutMk cId="2933472916" sldId="2147483652"/>
              <ac:spMk id="22" creationId="{6E66645B-E5FC-11BD-3B82-597B458C1999}"/>
            </ac:spMkLst>
          </pc:spChg>
          <pc:spChg chg="add mod">
            <ac:chgData name="Cornelia Geiger" userId="5a8059a8-1c64-4b5a-b6f9-cdd0301960d5" providerId="ADAL" clId="{EB8B55DB-1A76-4F1E-A07E-D5B5442DF36E}" dt="2024-05-15T12:05:01.541" v="221"/>
            <ac:spMkLst>
              <pc:docMk/>
              <pc:sldMasterMk cId="664227881" sldId="2147483648"/>
              <pc:sldLayoutMk cId="2933472916" sldId="2147483652"/>
              <ac:spMk id="23" creationId="{0B680BA8-C781-0BEB-2AD1-F42522D98ADF}"/>
            </ac:spMkLst>
          </pc:spChg>
          <pc:spChg chg="add mod">
            <ac:chgData name="Cornelia Geiger" userId="5a8059a8-1c64-4b5a-b6f9-cdd0301960d5" providerId="ADAL" clId="{EB8B55DB-1A76-4F1E-A07E-D5B5442DF36E}" dt="2024-05-15T12:11:53.637" v="303"/>
            <ac:spMkLst>
              <pc:docMk/>
              <pc:sldMasterMk cId="664227881" sldId="2147483648"/>
              <pc:sldLayoutMk cId="2933472916" sldId="2147483652"/>
              <ac:spMk id="24" creationId="{E1F64DBA-5B2E-1AAD-12DE-EBA32DA27795}"/>
            </ac:spMkLst>
          </pc:spChg>
          <pc:picChg chg="del">
            <ac:chgData name="Cornelia Geiger" userId="5a8059a8-1c64-4b5a-b6f9-cdd0301960d5" providerId="ADAL" clId="{EB8B55DB-1A76-4F1E-A07E-D5B5442DF36E}" dt="2024-05-15T11:16:11.030" v="29" actId="478"/>
            <ac:picMkLst>
              <pc:docMk/>
              <pc:sldMasterMk cId="664227881" sldId="2147483648"/>
              <pc:sldLayoutMk cId="2933472916" sldId="2147483652"/>
              <ac:picMk id="8" creationId="{9AC57DF9-8993-4ABF-2019-4B126795AD1C}"/>
            </ac:picMkLst>
          </pc:picChg>
          <pc:picChg chg="del mod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9" creationId="{9F7AF4F9-DF86-D7A4-DFC7-028FFD521DFD}"/>
            </ac:picMkLst>
          </pc:picChg>
          <pc:picChg chg="del mod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0" creationId="{58EE2F36-371C-B783-7377-D750107D21E7}"/>
            </ac:picMkLst>
          </pc:picChg>
          <pc:picChg chg="del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1" creationId="{674A32B2-96D2-C7EB-63F0-5DB90930936A}"/>
            </ac:picMkLst>
          </pc:picChg>
          <pc:picChg chg="del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2" creationId="{87B08698-6C5D-CF44-D442-CDAC61936A42}"/>
            </ac:picMkLst>
          </pc:picChg>
          <pc:picChg chg="del mod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3" creationId="{F576B98D-682B-E23D-D383-32289FF2A97E}"/>
            </ac:picMkLst>
          </pc:picChg>
          <pc:picChg chg="del mod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4" creationId="{DBCFAC8D-9258-FB4D-4305-CD73E47821A1}"/>
            </ac:picMkLst>
          </pc:picChg>
          <pc:picChg chg="del mod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5" creationId="{611E65BD-DBFD-DF39-0477-EE859BD7E2EC}"/>
            </ac:picMkLst>
          </pc:picChg>
          <pc:picChg chg="del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6" creationId="{7067B86D-1296-8EBC-5E31-79C6327E0CB5}"/>
            </ac:picMkLst>
          </pc:picChg>
          <pc:picChg chg="del">
            <ac:chgData name="Cornelia Geiger" userId="5a8059a8-1c64-4b5a-b6f9-cdd0301960d5" providerId="ADAL" clId="{EB8B55DB-1A76-4F1E-A07E-D5B5442DF36E}" dt="2024-05-15T11:16:05.483" v="28" actId="478"/>
            <ac:picMkLst>
              <pc:docMk/>
              <pc:sldMasterMk cId="664227881" sldId="2147483648"/>
              <pc:sldLayoutMk cId="2933472916" sldId="2147483652"/>
              <ac:picMk id="17" creationId="{23CE0009-04DC-B387-0A8E-D3EBB9677843}"/>
            </ac:picMkLst>
          </pc:picChg>
          <pc:picChg chg="add del mod">
            <ac:chgData name="Cornelia Geiger" userId="5a8059a8-1c64-4b5a-b6f9-cdd0301960d5" providerId="ADAL" clId="{EB8B55DB-1A76-4F1E-A07E-D5B5442DF36E}" dt="2024-05-15T12:05:01.255" v="220" actId="478"/>
            <ac:picMkLst>
              <pc:docMk/>
              <pc:sldMasterMk cId="664227881" sldId="2147483648"/>
              <pc:sldLayoutMk cId="2933472916" sldId="2147483652"/>
              <ac:picMk id="18" creationId="{2AAC61F5-8337-4B75-BC57-51DDB5C05534}"/>
            </ac:picMkLst>
          </pc:picChg>
          <pc:picChg chg="add mod">
            <ac:chgData name="Cornelia Geiger" userId="5a8059a8-1c64-4b5a-b6f9-cdd0301960d5" providerId="ADAL" clId="{EB8B55DB-1A76-4F1E-A07E-D5B5442DF36E}" dt="2024-05-15T12:05:01.541" v="221"/>
            <ac:picMkLst>
              <pc:docMk/>
              <pc:sldMasterMk cId="664227881" sldId="2147483648"/>
              <pc:sldLayoutMk cId="2933472916" sldId="2147483652"/>
              <ac:picMk id="19" creationId="{BAD6F305-841C-4243-663B-4D73D9CD51B1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52.708" v="302"/>
          <pc:sldLayoutMkLst>
            <pc:docMk/>
            <pc:sldMasterMk cId="664227881" sldId="2147483648"/>
            <pc:sldLayoutMk cId="4013108300" sldId="2147483653"/>
          </pc:sldLayoutMkLst>
          <pc:spChg chg="add mod">
            <ac:chgData name="Cornelia Geiger" userId="5a8059a8-1c64-4b5a-b6f9-cdd0301960d5" providerId="ADAL" clId="{EB8B55DB-1A76-4F1E-A07E-D5B5442DF36E}" dt="2024-05-15T12:05:05.583" v="223"/>
            <ac:spMkLst>
              <pc:docMk/>
              <pc:sldMasterMk cId="664227881" sldId="2147483648"/>
              <pc:sldLayoutMk cId="4013108300" sldId="2147483653"/>
              <ac:spMk id="23" creationId="{31860BE1-076B-25E2-8D12-EB6E86AEE642}"/>
            </ac:spMkLst>
          </pc:spChg>
          <pc:spChg chg="add mod">
            <ac:chgData name="Cornelia Geiger" userId="5a8059a8-1c64-4b5a-b6f9-cdd0301960d5" providerId="ADAL" clId="{EB8B55DB-1A76-4F1E-A07E-D5B5442DF36E}" dt="2024-05-15T12:05:05.583" v="223"/>
            <ac:spMkLst>
              <pc:docMk/>
              <pc:sldMasterMk cId="664227881" sldId="2147483648"/>
              <pc:sldLayoutMk cId="4013108300" sldId="2147483653"/>
              <ac:spMk id="24" creationId="{B842460C-FF86-EB61-E295-A01DC0CE985F}"/>
            </ac:spMkLst>
          </pc:spChg>
          <pc:spChg chg="add mod">
            <ac:chgData name="Cornelia Geiger" userId="5a8059a8-1c64-4b5a-b6f9-cdd0301960d5" providerId="ADAL" clId="{EB8B55DB-1A76-4F1E-A07E-D5B5442DF36E}" dt="2024-05-15T12:05:05.583" v="223"/>
            <ac:spMkLst>
              <pc:docMk/>
              <pc:sldMasterMk cId="664227881" sldId="2147483648"/>
              <pc:sldLayoutMk cId="4013108300" sldId="2147483653"/>
              <ac:spMk id="25" creationId="{7A27E22E-1F36-0BF9-31FD-9D02BD816B2E}"/>
            </ac:spMkLst>
          </pc:spChg>
          <pc:spChg chg="add mod">
            <ac:chgData name="Cornelia Geiger" userId="5a8059a8-1c64-4b5a-b6f9-cdd0301960d5" providerId="ADAL" clId="{EB8B55DB-1A76-4F1E-A07E-D5B5442DF36E}" dt="2024-05-15T12:05:05.583" v="223"/>
            <ac:spMkLst>
              <pc:docMk/>
              <pc:sldMasterMk cId="664227881" sldId="2147483648"/>
              <pc:sldLayoutMk cId="4013108300" sldId="2147483653"/>
              <ac:spMk id="26" creationId="{EE355565-2338-9A3C-1094-17BF75C170A8}"/>
            </ac:spMkLst>
          </pc:spChg>
          <pc:spChg chg="add mod">
            <ac:chgData name="Cornelia Geiger" userId="5a8059a8-1c64-4b5a-b6f9-cdd0301960d5" providerId="ADAL" clId="{EB8B55DB-1A76-4F1E-A07E-D5B5442DF36E}" dt="2024-05-15T12:11:52.708" v="302"/>
            <ac:spMkLst>
              <pc:docMk/>
              <pc:sldMasterMk cId="664227881" sldId="2147483648"/>
              <pc:sldLayoutMk cId="4013108300" sldId="2147483653"/>
              <ac:spMk id="27" creationId="{DE722455-25DD-3177-5B20-DB3CF7EEAC06}"/>
            </ac:spMkLst>
          </pc:spChg>
          <pc:picChg chg="del">
            <ac:chgData name="Cornelia Geiger" userId="5a8059a8-1c64-4b5a-b6f9-cdd0301960d5" providerId="ADAL" clId="{EB8B55DB-1A76-4F1E-A07E-D5B5442DF36E}" dt="2024-05-15T11:16:16.579" v="31" actId="478"/>
            <ac:picMkLst>
              <pc:docMk/>
              <pc:sldMasterMk cId="664227881" sldId="2147483648"/>
              <pc:sldLayoutMk cId="4013108300" sldId="2147483653"/>
              <ac:picMk id="10" creationId="{B9D20483-D604-07C9-A052-A5E2CAA76AE4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1" creationId="{A1157570-3A86-A73B-676E-9D9B80383E83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2" creationId="{5998F436-D8F3-8E3C-EECD-9B8AE3F17D90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3" creationId="{ED17B2DE-7964-AEFD-7873-4FBC1A3965CB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4" creationId="{686A997C-E025-95F5-B9EF-82EEEEAA7A79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5" creationId="{BDA4BDCF-46A4-5CB7-6004-248ABD6943A2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6" creationId="{F98EFF38-FEFC-8714-9EB7-84F751F273CE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7" creationId="{454BC5D9-76C4-EB6A-D702-41DFE4C19EAF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8" creationId="{C0A601E4-61A2-778B-058F-BDC50F157918}"/>
            </ac:picMkLst>
          </pc:picChg>
          <pc:picChg chg="del">
            <ac:chgData name="Cornelia Geiger" userId="5a8059a8-1c64-4b5a-b6f9-cdd0301960d5" providerId="ADAL" clId="{EB8B55DB-1A76-4F1E-A07E-D5B5442DF36E}" dt="2024-05-15T11:16:40.722" v="37" actId="478"/>
            <ac:picMkLst>
              <pc:docMk/>
              <pc:sldMasterMk cId="664227881" sldId="2147483648"/>
              <pc:sldLayoutMk cId="4013108300" sldId="2147483653"/>
              <ac:picMk id="19" creationId="{021F1F41-B8FB-B10D-9C8E-52AC2127CD0A}"/>
            </ac:picMkLst>
          </pc:picChg>
          <pc:picChg chg="add del mod">
            <ac:chgData name="Cornelia Geiger" userId="5a8059a8-1c64-4b5a-b6f9-cdd0301960d5" providerId="ADAL" clId="{EB8B55DB-1A76-4F1E-A07E-D5B5442DF36E}" dt="2024-05-15T11:27:50.207" v="94" actId="478"/>
            <ac:picMkLst>
              <pc:docMk/>
              <pc:sldMasterMk cId="664227881" sldId="2147483648"/>
              <pc:sldLayoutMk cId="4013108300" sldId="2147483653"/>
              <ac:picMk id="20" creationId="{4E91352B-7E67-CB75-058A-941FD7F97D02}"/>
            </ac:picMkLst>
          </pc:picChg>
          <pc:picChg chg="add del mod">
            <ac:chgData name="Cornelia Geiger" userId="5a8059a8-1c64-4b5a-b6f9-cdd0301960d5" providerId="ADAL" clId="{EB8B55DB-1A76-4F1E-A07E-D5B5442DF36E}" dt="2024-05-15T12:05:04.932" v="222" actId="478"/>
            <ac:picMkLst>
              <pc:docMk/>
              <pc:sldMasterMk cId="664227881" sldId="2147483648"/>
              <pc:sldLayoutMk cId="4013108300" sldId="2147483653"/>
              <ac:picMk id="21" creationId="{E2AF4617-674A-DF0F-A0C8-5A69B79A8933}"/>
            </ac:picMkLst>
          </pc:picChg>
          <pc:picChg chg="add mod">
            <ac:chgData name="Cornelia Geiger" userId="5a8059a8-1c64-4b5a-b6f9-cdd0301960d5" providerId="ADAL" clId="{EB8B55DB-1A76-4F1E-A07E-D5B5442DF36E}" dt="2024-05-15T12:05:05.583" v="223"/>
            <ac:picMkLst>
              <pc:docMk/>
              <pc:sldMasterMk cId="664227881" sldId="2147483648"/>
              <pc:sldLayoutMk cId="4013108300" sldId="2147483653"/>
              <ac:picMk id="22" creationId="{80A50D50-D53D-703E-4547-0094F64E04E5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50.945" v="301"/>
          <pc:sldLayoutMkLst>
            <pc:docMk/>
            <pc:sldMasterMk cId="664227881" sldId="2147483648"/>
            <pc:sldLayoutMk cId="3901886864" sldId="2147483654"/>
          </pc:sldLayoutMkLst>
          <pc:spChg chg="add mod">
            <ac:chgData name="Cornelia Geiger" userId="5a8059a8-1c64-4b5a-b6f9-cdd0301960d5" providerId="ADAL" clId="{EB8B55DB-1A76-4F1E-A07E-D5B5442DF36E}" dt="2024-05-15T12:05:09.932" v="225"/>
            <ac:spMkLst>
              <pc:docMk/>
              <pc:sldMasterMk cId="664227881" sldId="2147483648"/>
              <pc:sldLayoutMk cId="3901886864" sldId="2147483654"/>
              <ac:spMk id="19" creationId="{E6849A98-C6E0-6DB6-F2F8-B94F5804BD9A}"/>
            </ac:spMkLst>
          </pc:spChg>
          <pc:spChg chg="add mod">
            <ac:chgData name="Cornelia Geiger" userId="5a8059a8-1c64-4b5a-b6f9-cdd0301960d5" providerId="ADAL" clId="{EB8B55DB-1A76-4F1E-A07E-D5B5442DF36E}" dt="2024-05-15T12:05:09.932" v="225"/>
            <ac:spMkLst>
              <pc:docMk/>
              <pc:sldMasterMk cId="664227881" sldId="2147483648"/>
              <pc:sldLayoutMk cId="3901886864" sldId="2147483654"/>
              <ac:spMk id="20" creationId="{50EB2FA2-4A82-AE74-1859-4F7AEDA3A258}"/>
            </ac:spMkLst>
          </pc:spChg>
          <pc:spChg chg="add mod">
            <ac:chgData name="Cornelia Geiger" userId="5a8059a8-1c64-4b5a-b6f9-cdd0301960d5" providerId="ADAL" clId="{EB8B55DB-1A76-4F1E-A07E-D5B5442DF36E}" dt="2024-05-15T12:05:09.932" v="225"/>
            <ac:spMkLst>
              <pc:docMk/>
              <pc:sldMasterMk cId="664227881" sldId="2147483648"/>
              <pc:sldLayoutMk cId="3901886864" sldId="2147483654"/>
              <ac:spMk id="21" creationId="{7B66B350-10BA-F89B-0C3A-00B4650B12B5}"/>
            </ac:spMkLst>
          </pc:spChg>
          <pc:spChg chg="add mod">
            <ac:chgData name="Cornelia Geiger" userId="5a8059a8-1c64-4b5a-b6f9-cdd0301960d5" providerId="ADAL" clId="{EB8B55DB-1A76-4F1E-A07E-D5B5442DF36E}" dt="2024-05-15T12:05:09.932" v="225"/>
            <ac:spMkLst>
              <pc:docMk/>
              <pc:sldMasterMk cId="664227881" sldId="2147483648"/>
              <pc:sldLayoutMk cId="3901886864" sldId="2147483654"/>
              <ac:spMk id="22" creationId="{27094BAE-383B-70B1-4781-91738CBCD881}"/>
            </ac:spMkLst>
          </pc:spChg>
          <pc:spChg chg="add mod">
            <ac:chgData name="Cornelia Geiger" userId="5a8059a8-1c64-4b5a-b6f9-cdd0301960d5" providerId="ADAL" clId="{EB8B55DB-1A76-4F1E-A07E-D5B5442DF36E}" dt="2024-05-15T12:11:50.945" v="301"/>
            <ac:spMkLst>
              <pc:docMk/>
              <pc:sldMasterMk cId="664227881" sldId="2147483648"/>
              <pc:sldLayoutMk cId="3901886864" sldId="2147483654"/>
              <ac:spMk id="23" creationId="{B88619C6-6CE1-C178-5E42-C2086F89CFF1}"/>
            </ac:spMkLst>
          </pc:spChg>
          <pc:picChg chg="del">
            <ac:chgData name="Cornelia Geiger" userId="5a8059a8-1c64-4b5a-b6f9-cdd0301960d5" providerId="ADAL" clId="{EB8B55DB-1A76-4F1E-A07E-D5B5442DF36E}" dt="2024-05-15T11:16:20.592" v="33" actId="478"/>
            <ac:picMkLst>
              <pc:docMk/>
              <pc:sldMasterMk cId="664227881" sldId="2147483648"/>
              <pc:sldLayoutMk cId="3901886864" sldId="2147483654"/>
              <ac:picMk id="6" creationId="{69E97A93-C418-2E85-27FC-87686FB25236}"/>
            </ac:picMkLst>
          </pc:picChg>
          <pc:picChg chg="del">
            <ac:chgData name="Cornelia Geiger" userId="5a8059a8-1c64-4b5a-b6f9-cdd0301960d5" providerId="ADAL" clId="{EB8B55DB-1A76-4F1E-A07E-D5B5442DF36E}" dt="2024-05-15T11:26:48.911" v="38" actId="478"/>
            <ac:picMkLst>
              <pc:docMk/>
              <pc:sldMasterMk cId="664227881" sldId="2147483648"/>
              <pc:sldLayoutMk cId="3901886864" sldId="2147483654"/>
              <ac:picMk id="7" creationId="{E9241690-EB75-79AB-6C6E-B8D0FCFCC9EB}"/>
            </ac:picMkLst>
          </pc:picChg>
          <pc:picChg chg="del">
            <ac:chgData name="Cornelia Geiger" userId="5a8059a8-1c64-4b5a-b6f9-cdd0301960d5" providerId="ADAL" clId="{EB8B55DB-1A76-4F1E-A07E-D5B5442DF36E}" dt="2024-05-15T11:26:51.898" v="42" actId="478"/>
            <ac:picMkLst>
              <pc:docMk/>
              <pc:sldMasterMk cId="664227881" sldId="2147483648"/>
              <pc:sldLayoutMk cId="3901886864" sldId="2147483654"/>
              <ac:picMk id="8" creationId="{D2E274C0-6831-7343-7A8B-9B5A5F4E750E}"/>
            </ac:picMkLst>
          </pc:picChg>
          <pc:picChg chg="del">
            <ac:chgData name="Cornelia Geiger" userId="5a8059a8-1c64-4b5a-b6f9-cdd0301960d5" providerId="ADAL" clId="{EB8B55DB-1A76-4F1E-A07E-D5B5442DF36E}" dt="2024-05-15T11:26:52.457" v="43" actId="478"/>
            <ac:picMkLst>
              <pc:docMk/>
              <pc:sldMasterMk cId="664227881" sldId="2147483648"/>
              <pc:sldLayoutMk cId="3901886864" sldId="2147483654"/>
              <ac:picMk id="9" creationId="{34179AC4-611C-E748-44C6-342EFD6C3E19}"/>
            </ac:picMkLst>
          </pc:picChg>
          <pc:picChg chg="del">
            <ac:chgData name="Cornelia Geiger" userId="5a8059a8-1c64-4b5a-b6f9-cdd0301960d5" providerId="ADAL" clId="{EB8B55DB-1A76-4F1E-A07E-D5B5442DF36E}" dt="2024-05-15T11:26:53.086" v="44" actId="478"/>
            <ac:picMkLst>
              <pc:docMk/>
              <pc:sldMasterMk cId="664227881" sldId="2147483648"/>
              <pc:sldLayoutMk cId="3901886864" sldId="2147483654"/>
              <ac:picMk id="10" creationId="{C7869C0F-713E-2425-EC37-340F0541E24A}"/>
            </ac:picMkLst>
          </pc:picChg>
          <pc:picChg chg="del">
            <ac:chgData name="Cornelia Geiger" userId="5a8059a8-1c64-4b5a-b6f9-cdd0301960d5" providerId="ADAL" clId="{EB8B55DB-1A76-4F1E-A07E-D5B5442DF36E}" dt="2024-05-15T11:26:51.246" v="41" actId="478"/>
            <ac:picMkLst>
              <pc:docMk/>
              <pc:sldMasterMk cId="664227881" sldId="2147483648"/>
              <pc:sldLayoutMk cId="3901886864" sldId="2147483654"/>
              <ac:picMk id="11" creationId="{F7AE41A8-04EC-517F-D1DB-B67F8E742CAF}"/>
            </ac:picMkLst>
          </pc:picChg>
          <pc:picChg chg="del">
            <ac:chgData name="Cornelia Geiger" userId="5a8059a8-1c64-4b5a-b6f9-cdd0301960d5" providerId="ADAL" clId="{EB8B55DB-1A76-4F1E-A07E-D5B5442DF36E}" dt="2024-05-15T11:26:50.118" v="39" actId="478"/>
            <ac:picMkLst>
              <pc:docMk/>
              <pc:sldMasterMk cId="664227881" sldId="2147483648"/>
              <pc:sldLayoutMk cId="3901886864" sldId="2147483654"/>
              <ac:picMk id="12" creationId="{41C24AB6-8415-E217-0495-E95C961A925D}"/>
            </ac:picMkLst>
          </pc:picChg>
          <pc:picChg chg="del">
            <ac:chgData name="Cornelia Geiger" userId="5a8059a8-1c64-4b5a-b6f9-cdd0301960d5" providerId="ADAL" clId="{EB8B55DB-1A76-4F1E-A07E-D5B5442DF36E}" dt="2024-05-15T11:26:50.789" v="40" actId="478"/>
            <ac:picMkLst>
              <pc:docMk/>
              <pc:sldMasterMk cId="664227881" sldId="2147483648"/>
              <pc:sldLayoutMk cId="3901886864" sldId="2147483654"/>
              <ac:picMk id="13" creationId="{DC951E3B-BAB8-3F83-BABE-6860807CDFB4}"/>
            </ac:picMkLst>
          </pc:picChg>
          <pc:picChg chg="del">
            <ac:chgData name="Cornelia Geiger" userId="5a8059a8-1c64-4b5a-b6f9-cdd0301960d5" providerId="ADAL" clId="{EB8B55DB-1A76-4F1E-A07E-D5B5442DF36E}" dt="2024-05-15T11:26:54.425" v="45" actId="478"/>
            <ac:picMkLst>
              <pc:docMk/>
              <pc:sldMasterMk cId="664227881" sldId="2147483648"/>
              <pc:sldLayoutMk cId="3901886864" sldId="2147483654"/>
              <ac:picMk id="14" creationId="{7FBF87E7-8C41-E538-A0A5-BAB5A1030CB5}"/>
            </ac:picMkLst>
          </pc:picChg>
          <pc:picChg chg="del">
            <ac:chgData name="Cornelia Geiger" userId="5a8059a8-1c64-4b5a-b6f9-cdd0301960d5" providerId="ADAL" clId="{EB8B55DB-1A76-4F1E-A07E-D5B5442DF36E}" dt="2024-05-15T11:26:55.193" v="46" actId="478"/>
            <ac:picMkLst>
              <pc:docMk/>
              <pc:sldMasterMk cId="664227881" sldId="2147483648"/>
              <pc:sldLayoutMk cId="3901886864" sldId="2147483654"/>
              <ac:picMk id="15" creationId="{CF6E82E7-1DDB-38A2-9240-8D073398D1F3}"/>
            </ac:picMkLst>
          </pc:picChg>
          <pc:picChg chg="add del mod">
            <ac:chgData name="Cornelia Geiger" userId="5a8059a8-1c64-4b5a-b6f9-cdd0301960d5" providerId="ADAL" clId="{EB8B55DB-1A76-4F1E-A07E-D5B5442DF36E}" dt="2024-05-15T11:27:56.333" v="96" actId="478"/>
            <ac:picMkLst>
              <pc:docMk/>
              <pc:sldMasterMk cId="664227881" sldId="2147483648"/>
              <pc:sldLayoutMk cId="3901886864" sldId="2147483654"/>
              <ac:picMk id="16" creationId="{4A0AFBBB-E4E0-7B14-B7DF-FFD2F83AFC47}"/>
            </ac:picMkLst>
          </pc:picChg>
          <pc:picChg chg="add del mod">
            <ac:chgData name="Cornelia Geiger" userId="5a8059a8-1c64-4b5a-b6f9-cdd0301960d5" providerId="ADAL" clId="{EB8B55DB-1A76-4F1E-A07E-D5B5442DF36E}" dt="2024-05-15T12:05:09.450" v="224" actId="478"/>
            <ac:picMkLst>
              <pc:docMk/>
              <pc:sldMasterMk cId="664227881" sldId="2147483648"/>
              <pc:sldLayoutMk cId="3901886864" sldId="2147483654"/>
              <ac:picMk id="17" creationId="{22589C7B-2CDE-3861-9F81-878A8614C96D}"/>
            </ac:picMkLst>
          </pc:picChg>
          <pc:picChg chg="add mod">
            <ac:chgData name="Cornelia Geiger" userId="5a8059a8-1c64-4b5a-b6f9-cdd0301960d5" providerId="ADAL" clId="{EB8B55DB-1A76-4F1E-A07E-D5B5442DF36E}" dt="2024-05-15T12:05:09.932" v="225"/>
            <ac:picMkLst>
              <pc:docMk/>
              <pc:sldMasterMk cId="664227881" sldId="2147483648"/>
              <pc:sldLayoutMk cId="3901886864" sldId="2147483654"/>
              <ac:picMk id="18" creationId="{B864CDF2-4918-3C8D-DED8-CDEFB7F71C89}"/>
            </ac:picMkLst>
          </pc:picChg>
        </pc:sldLayoutChg>
        <pc:sldLayoutChg chg="addSp delSp modSp mod ord">
          <pc:chgData name="Cornelia Geiger" userId="5a8059a8-1c64-4b5a-b6f9-cdd0301960d5" providerId="ADAL" clId="{EB8B55DB-1A76-4F1E-A07E-D5B5442DF36E}" dt="2024-05-15T12:11:50.101" v="300"/>
          <pc:sldLayoutMkLst>
            <pc:docMk/>
            <pc:sldMasterMk cId="664227881" sldId="2147483648"/>
            <pc:sldLayoutMk cId="4055729239" sldId="2147483655"/>
          </pc:sldLayoutMkLst>
          <pc:spChg chg="add mod">
            <ac:chgData name="Cornelia Geiger" userId="5a8059a8-1c64-4b5a-b6f9-cdd0301960d5" providerId="ADAL" clId="{EB8B55DB-1A76-4F1E-A07E-D5B5442DF36E}" dt="2024-05-15T12:05:13.260" v="228"/>
            <ac:spMkLst>
              <pc:docMk/>
              <pc:sldMasterMk cId="664227881" sldId="2147483648"/>
              <pc:sldLayoutMk cId="4055729239" sldId="2147483655"/>
              <ac:spMk id="18" creationId="{88A01B12-0A7A-D72F-B460-71831B601753}"/>
            </ac:spMkLst>
          </pc:spChg>
          <pc:spChg chg="add mod">
            <ac:chgData name="Cornelia Geiger" userId="5a8059a8-1c64-4b5a-b6f9-cdd0301960d5" providerId="ADAL" clId="{EB8B55DB-1A76-4F1E-A07E-D5B5442DF36E}" dt="2024-05-15T12:05:13.260" v="228"/>
            <ac:spMkLst>
              <pc:docMk/>
              <pc:sldMasterMk cId="664227881" sldId="2147483648"/>
              <pc:sldLayoutMk cId="4055729239" sldId="2147483655"/>
              <ac:spMk id="19" creationId="{06C43525-5BFA-502B-1E58-FE24369741FA}"/>
            </ac:spMkLst>
          </pc:spChg>
          <pc:spChg chg="add mod">
            <ac:chgData name="Cornelia Geiger" userId="5a8059a8-1c64-4b5a-b6f9-cdd0301960d5" providerId="ADAL" clId="{EB8B55DB-1A76-4F1E-A07E-D5B5442DF36E}" dt="2024-05-15T12:05:13.260" v="228"/>
            <ac:spMkLst>
              <pc:docMk/>
              <pc:sldMasterMk cId="664227881" sldId="2147483648"/>
              <pc:sldLayoutMk cId="4055729239" sldId="2147483655"/>
              <ac:spMk id="20" creationId="{29D10781-A40A-6AD8-24F2-8AA5E5AE2FA4}"/>
            </ac:spMkLst>
          </pc:spChg>
          <pc:spChg chg="add mod">
            <ac:chgData name="Cornelia Geiger" userId="5a8059a8-1c64-4b5a-b6f9-cdd0301960d5" providerId="ADAL" clId="{EB8B55DB-1A76-4F1E-A07E-D5B5442DF36E}" dt="2024-05-15T12:05:13.260" v="228"/>
            <ac:spMkLst>
              <pc:docMk/>
              <pc:sldMasterMk cId="664227881" sldId="2147483648"/>
              <pc:sldLayoutMk cId="4055729239" sldId="2147483655"/>
              <ac:spMk id="21" creationId="{87080AA0-7D1A-9CA2-A69E-8814E158F6F4}"/>
            </ac:spMkLst>
          </pc:spChg>
          <pc:spChg chg="add mod">
            <ac:chgData name="Cornelia Geiger" userId="5a8059a8-1c64-4b5a-b6f9-cdd0301960d5" providerId="ADAL" clId="{EB8B55DB-1A76-4F1E-A07E-D5B5442DF36E}" dt="2024-05-15T12:11:50.101" v="300"/>
            <ac:spMkLst>
              <pc:docMk/>
              <pc:sldMasterMk cId="664227881" sldId="2147483648"/>
              <pc:sldLayoutMk cId="4055729239" sldId="2147483655"/>
              <ac:spMk id="22" creationId="{87CED518-9152-6DC5-334A-9126A422D863}"/>
            </ac:spMkLst>
          </pc:spChg>
          <pc:picChg chg="del">
            <ac:chgData name="Cornelia Geiger" userId="5a8059a8-1c64-4b5a-b6f9-cdd0301960d5" providerId="ADAL" clId="{EB8B55DB-1A76-4F1E-A07E-D5B5442DF36E}" dt="2024-05-15T11:16:24.905" v="35" actId="478"/>
            <ac:picMkLst>
              <pc:docMk/>
              <pc:sldMasterMk cId="664227881" sldId="2147483648"/>
              <pc:sldLayoutMk cId="4055729239" sldId="2147483655"/>
              <ac:picMk id="5" creationId="{3954EC06-2785-A0E5-A2A0-76D5DA448D80}"/>
            </ac:picMkLst>
          </pc:picChg>
          <pc:picChg chg="del">
            <ac:chgData name="Cornelia Geiger" userId="5a8059a8-1c64-4b5a-b6f9-cdd0301960d5" providerId="ADAL" clId="{EB8B55DB-1A76-4F1E-A07E-D5B5442DF36E}" dt="2024-05-15T11:26:57.901" v="47" actId="478"/>
            <ac:picMkLst>
              <pc:docMk/>
              <pc:sldMasterMk cId="664227881" sldId="2147483648"/>
              <pc:sldLayoutMk cId="4055729239" sldId="2147483655"/>
              <ac:picMk id="6" creationId="{0BDBEB8B-891D-861D-56FA-EFFEAC642448}"/>
            </ac:picMkLst>
          </pc:picChg>
          <pc:picChg chg="del">
            <ac:chgData name="Cornelia Geiger" userId="5a8059a8-1c64-4b5a-b6f9-cdd0301960d5" providerId="ADAL" clId="{EB8B55DB-1A76-4F1E-A07E-D5B5442DF36E}" dt="2024-05-15T11:26:59.782" v="51" actId="478"/>
            <ac:picMkLst>
              <pc:docMk/>
              <pc:sldMasterMk cId="664227881" sldId="2147483648"/>
              <pc:sldLayoutMk cId="4055729239" sldId="2147483655"/>
              <ac:picMk id="7" creationId="{9EDDB1BF-520B-56B6-757D-8E19D8A6FE63}"/>
            </ac:picMkLst>
          </pc:picChg>
          <pc:picChg chg="del">
            <ac:chgData name="Cornelia Geiger" userId="5a8059a8-1c64-4b5a-b6f9-cdd0301960d5" providerId="ADAL" clId="{EB8B55DB-1A76-4F1E-A07E-D5B5442DF36E}" dt="2024-05-15T11:27:00.310" v="52" actId="478"/>
            <ac:picMkLst>
              <pc:docMk/>
              <pc:sldMasterMk cId="664227881" sldId="2147483648"/>
              <pc:sldLayoutMk cId="4055729239" sldId="2147483655"/>
              <ac:picMk id="8" creationId="{FD296E14-0A59-5F63-F185-8559169F3643}"/>
            </ac:picMkLst>
          </pc:picChg>
          <pc:picChg chg="del mod">
            <ac:chgData name="Cornelia Geiger" userId="5a8059a8-1c64-4b5a-b6f9-cdd0301960d5" providerId="ADAL" clId="{EB8B55DB-1A76-4F1E-A07E-D5B5442DF36E}" dt="2024-05-15T11:27:00.772" v="54" actId="478"/>
            <ac:picMkLst>
              <pc:docMk/>
              <pc:sldMasterMk cId="664227881" sldId="2147483648"/>
              <pc:sldLayoutMk cId="4055729239" sldId="2147483655"/>
              <ac:picMk id="9" creationId="{026A6DDF-0A4C-6C77-83AA-373A0C3A15B7}"/>
            </ac:picMkLst>
          </pc:picChg>
          <pc:picChg chg="del">
            <ac:chgData name="Cornelia Geiger" userId="5a8059a8-1c64-4b5a-b6f9-cdd0301960d5" providerId="ADAL" clId="{EB8B55DB-1A76-4F1E-A07E-D5B5442DF36E}" dt="2024-05-15T11:26:59.389" v="50" actId="478"/>
            <ac:picMkLst>
              <pc:docMk/>
              <pc:sldMasterMk cId="664227881" sldId="2147483648"/>
              <pc:sldLayoutMk cId="4055729239" sldId="2147483655"/>
              <ac:picMk id="10" creationId="{04F7B1A3-1D5A-0133-FF2F-77540578BC91}"/>
            </ac:picMkLst>
          </pc:picChg>
          <pc:picChg chg="del">
            <ac:chgData name="Cornelia Geiger" userId="5a8059a8-1c64-4b5a-b6f9-cdd0301960d5" providerId="ADAL" clId="{EB8B55DB-1A76-4F1E-A07E-D5B5442DF36E}" dt="2024-05-15T11:26:58.385" v="48" actId="478"/>
            <ac:picMkLst>
              <pc:docMk/>
              <pc:sldMasterMk cId="664227881" sldId="2147483648"/>
              <pc:sldLayoutMk cId="4055729239" sldId="2147483655"/>
              <ac:picMk id="11" creationId="{79FD6D59-6D5E-B25D-96E8-2681895C9864}"/>
            </ac:picMkLst>
          </pc:picChg>
          <pc:picChg chg="del">
            <ac:chgData name="Cornelia Geiger" userId="5a8059a8-1c64-4b5a-b6f9-cdd0301960d5" providerId="ADAL" clId="{EB8B55DB-1A76-4F1E-A07E-D5B5442DF36E}" dt="2024-05-15T11:26:58.989" v="49" actId="478"/>
            <ac:picMkLst>
              <pc:docMk/>
              <pc:sldMasterMk cId="664227881" sldId="2147483648"/>
              <pc:sldLayoutMk cId="4055729239" sldId="2147483655"/>
              <ac:picMk id="12" creationId="{319A15D8-84D4-CDBA-36B5-976D73C2A636}"/>
            </ac:picMkLst>
          </pc:picChg>
          <pc:picChg chg="del">
            <ac:chgData name="Cornelia Geiger" userId="5a8059a8-1c64-4b5a-b6f9-cdd0301960d5" providerId="ADAL" clId="{EB8B55DB-1A76-4F1E-A07E-D5B5442DF36E}" dt="2024-05-15T11:27:01.271" v="55" actId="478"/>
            <ac:picMkLst>
              <pc:docMk/>
              <pc:sldMasterMk cId="664227881" sldId="2147483648"/>
              <pc:sldLayoutMk cId="4055729239" sldId="2147483655"/>
              <ac:picMk id="13" creationId="{B924E6A3-0D41-4510-B867-B482C94CF97B}"/>
            </ac:picMkLst>
          </pc:picChg>
          <pc:picChg chg="del">
            <ac:chgData name="Cornelia Geiger" userId="5a8059a8-1c64-4b5a-b6f9-cdd0301960d5" providerId="ADAL" clId="{EB8B55DB-1A76-4F1E-A07E-D5B5442DF36E}" dt="2024-05-15T11:27:01.973" v="56" actId="478"/>
            <ac:picMkLst>
              <pc:docMk/>
              <pc:sldMasterMk cId="664227881" sldId="2147483648"/>
              <pc:sldLayoutMk cId="4055729239" sldId="2147483655"/>
              <ac:picMk id="14" creationId="{0ECF380A-4B5B-DC3F-19EC-93CCD77E4BDD}"/>
            </ac:picMkLst>
          </pc:picChg>
          <pc:picChg chg="add del mod">
            <ac:chgData name="Cornelia Geiger" userId="5a8059a8-1c64-4b5a-b6f9-cdd0301960d5" providerId="ADAL" clId="{EB8B55DB-1A76-4F1E-A07E-D5B5442DF36E}" dt="2024-05-15T11:28:00.291" v="98" actId="478"/>
            <ac:picMkLst>
              <pc:docMk/>
              <pc:sldMasterMk cId="664227881" sldId="2147483648"/>
              <pc:sldLayoutMk cId="4055729239" sldId="2147483655"/>
              <ac:picMk id="15" creationId="{9337BE52-8795-3336-D174-66E0592FF72E}"/>
            </ac:picMkLst>
          </pc:picChg>
          <pc:picChg chg="add del mod">
            <ac:chgData name="Cornelia Geiger" userId="5a8059a8-1c64-4b5a-b6f9-cdd0301960d5" providerId="ADAL" clId="{EB8B55DB-1A76-4F1E-A07E-D5B5442DF36E}" dt="2024-05-15T12:05:13.011" v="227" actId="478"/>
            <ac:picMkLst>
              <pc:docMk/>
              <pc:sldMasterMk cId="664227881" sldId="2147483648"/>
              <pc:sldLayoutMk cId="4055729239" sldId="2147483655"/>
              <ac:picMk id="16" creationId="{1405CA94-18E4-51FA-73AA-10F2764C0FCC}"/>
            </ac:picMkLst>
          </pc:picChg>
          <pc:picChg chg="add mod">
            <ac:chgData name="Cornelia Geiger" userId="5a8059a8-1c64-4b5a-b6f9-cdd0301960d5" providerId="ADAL" clId="{EB8B55DB-1A76-4F1E-A07E-D5B5442DF36E}" dt="2024-05-15T12:05:13.260" v="228"/>
            <ac:picMkLst>
              <pc:docMk/>
              <pc:sldMasterMk cId="664227881" sldId="2147483648"/>
              <pc:sldLayoutMk cId="4055729239" sldId="2147483655"/>
              <ac:picMk id="17" creationId="{37818652-B029-AE95-DC88-862CE87EC2C5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46.932" v="299"/>
          <pc:sldLayoutMkLst>
            <pc:docMk/>
            <pc:sldMasterMk cId="664227881" sldId="2147483648"/>
            <pc:sldLayoutMk cId="22090718" sldId="2147483656"/>
          </pc:sldLayoutMkLst>
          <pc:spChg chg="add mod">
            <ac:chgData name="Cornelia Geiger" userId="5a8059a8-1c64-4b5a-b6f9-cdd0301960d5" providerId="ADAL" clId="{EB8B55DB-1A76-4F1E-A07E-D5B5442DF36E}" dt="2024-05-15T12:05:17.630" v="230"/>
            <ac:spMkLst>
              <pc:docMk/>
              <pc:sldMasterMk cId="664227881" sldId="2147483648"/>
              <pc:sldLayoutMk cId="22090718" sldId="2147483656"/>
              <ac:spMk id="20" creationId="{27A470CD-5BAF-7DC3-052E-03A3699EEA1E}"/>
            </ac:spMkLst>
          </pc:spChg>
          <pc:spChg chg="add mod">
            <ac:chgData name="Cornelia Geiger" userId="5a8059a8-1c64-4b5a-b6f9-cdd0301960d5" providerId="ADAL" clId="{EB8B55DB-1A76-4F1E-A07E-D5B5442DF36E}" dt="2024-05-15T12:05:17.630" v="230"/>
            <ac:spMkLst>
              <pc:docMk/>
              <pc:sldMasterMk cId="664227881" sldId="2147483648"/>
              <pc:sldLayoutMk cId="22090718" sldId="2147483656"/>
              <ac:spMk id="21" creationId="{18285549-13E3-DEE4-A221-40C4282FEBFB}"/>
            </ac:spMkLst>
          </pc:spChg>
          <pc:spChg chg="add mod">
            <ac:chgData name="Cornelia Geiger" userId="5a8059a8-1c64-4b5a-b6f9-cdd0301960d5" providerId="ADAL" clId="{EB8B55DB-1A76-4F1E-A07E-D5B5442DF36E}" dt="2024-05-15T12:05:17.630" v="230"/>
            <ac:spMkLst>
              <pc:docMk/>
              <pc:sldMasterMk cId="664227881" sldId="2147483648"/>
              <pc:sldLayoutMk cId="22090718" sldId="2147483656"/>
              <ac:spMk id="22" creationId="{631BA55C-A1C5-453F-AF45-6F693FD83F63}"/>
            </ac:spMkLst>
          </pc:spChg>
          <pc:spChg chg="add mod">
            <ac:chgData name="Cornelia Geiger" userId="5a8059a8-1c64-4b5a-b6f9-cdd0301960d5" providerId="ADAL" clId="{EB8B55DB-1A76-4F1E-A07E-D5B5442DF36E}" dt="2024-05-15T12:05:17.630" v="230"/>
            <ac:spMkLst>
              <pc:docMk/>
              <pc:sldMasterMk cId="664227881" sldId="2147483648"/>
              <pc:sldLayoutMk cId="22090718" sldId="2147483656"/>
              <ac:spMk id="23" creationId="{418DC523-5811-4CE9-6380-37D717374A71}"/>
            </ac:spMkLst>
          </pc:spChg>
          <pc:spChg chg="add mod">
            <ac:chgData name="Cornelia Geiger" userId="5a8059a8-1c64-4b5a-b6f9-cdd0301960d5" providerId="ADAL" clId="{EB8B55DB-1A76-4F1E-A07E-D5B5442DF36E}" dt="2024-05-15T12:11:46.932" v="299"/>
            <ac:spMkLst>
              <pc:docMk/>
              <pc:sldMasterMk cId="664227881" sldId="2147483648"/>
              <pc:sldLayoutMk cId="22090718" sldId="2147483656"/>
              <ac:spMk id="24" creationId="{962E9657-2488-C336-F349-0EEF6D32F76B}"/>
            </ac:spMkLst>
          </pc:spChg>
          <pc:picChg chg="del">
            <ac:chgData name="Cornelia Geiger" userId="5a8059a8-1c64-4b5a-b6f9-cdd0301960d5" providerId="ADAL" clId="{EB8B55DB-1A76-4F1E-A07E-D5B5442DF36E}" dt="2024-05-15T11:28:04.599" v="100" actId="478"/>
            <ac:picMkLst>
              <pc:docMk/>
              <pc:sldMasterMk cId="664227881" sldId="2147483648"/>
              <pc:sldLayoutMk cId="22090718" sldId="2147483656"/>
              <ac:picMk id="8" creationId="{CEA4D36D-4C27-20BA-BAA2-BAD28F518A2F}"/>
            </ac:picMkLst>
          </pc:picChg>
          <pc:picChg chg="del">
            <ac:chgData name="Cornelia Geiger" userId="5a8059a8-1c64-4b5a-b6f9-cdd0301960d5" providerId="ADAL" clId="{EB8B55DB-1A76-4F1E-A07E-D5B5442DF36E}" dt="2024-05-15T11:27:03.905" v="57" actId="478"/>
            <ac:picMkLst>
              <pc:docMk/>
              <pc:sldMasterMk cId="664227881" sldId="2147483648"/>
              <pc:sldLayoutMk cId="22090718" sldId="2147483656"/>
              <ac:picMk id="9" creationId="{4000E120-F610-FCDB-13AA-5F6A947B91A0}"/>
            </ac:picMkLst>
          </pc:picChg>
          <pc:picChg chg="del">
            <ac:chgData name="Cornelia Geiger" userId="5a8059a8-1c64-4b5a-b6f9-cdd0301960d5" providerId="ADAL" clId="{EB8B55DB-1A76-4F1E-A07E-D5B5442DF36E}" dt="2024-05-15T11:27:06.758" v="61" actId="478"/>
            <ac:picMkLst>
              <pc:docMk/>
              <pc:sldMasterMk cId="664227881" sldId="2147483648"/>
              <pc:sldLayoutMk cId="22090718" sldId="2147483656"/>
              <ac:picMk id="10" creationId="{1C2392BE-D5B7-DB1F-E0F3-98476FD6D5C1}"/>
            </ac:picMkLst>
          </pc:picChg>
          <pc:picChg chg="del">
            <ac:chgData name="Cornelia Geiger" userId="5a8059a8-1c64-4b5a-b6f9-cdd0301960d5" providerId="ADAL" clId="{EB8B55DB-1A76-4F1E-A07E-D5B5442DF36E}" dt="2024-05-15T11:27:07.647" v="62" actId="478"/>
            <ac:picMkLst>
              <pc:docMk/>
              <pc:sldMasterMk cId="664227881" sldId="2147483648"/>
              <pc:sldLayoutMk cId="22090718" sldId="2147483656"/>
              <ac:picMk id="11" creationId="{570A7AA5-A9E3-E05C-5621-11F23DF9E7C0}"/>
            </ac:picMkLst>
          </pc:picChg>
          <pc:picChg chg="del">
            <ac:chgData name="Cornelia Geiger" userId="5a8059a8-1c64-4b5a-b6f9-cdd0301960d5" providerId="ADAL" clId="{EB8B55DB-1A76-4F1E-A07E-D5B5442DF36E}" dt="2024-05-15T11:27:08.212" v="63" actId="478"/>
            <ac:picMkLst>
              <pc:docMk/>
              <pc:sldMasterMk cId="664227881" sldId="2147483648"/>
              <pc:sldLayoutMk cId="22090718" sldId="2147483656"/>
              <ac:picMk id="12" creationId="{46C78D1A-0FD4-481A-6E00-D13D006094B8}"/>
            </ac:picMkLst>
          </pc:picChg>
          <pc:picChg chg="del">
            <ac:chgData name="Cornelia Geiger" userId="5a8059a8-1c64-4b5a-b6f9-cdd0301960d5" providerId="ADAL" clId="{EB8B55DB-1A76-4F1E-A07E-D5B5442DF36E}" dt="2024-05-15T11:27:06.204" v="60" actId="478"/>
            <ac:picMkLst>
              <pc:docMk/>
              <pc:sldMasterMk cId="664227881" sldId="2147483648"/>
              <pc:sldLayoutMk cId="22090718" sldId="2147483656"/>
              <ac:picMk id="13" creationId="{9095DF41-1EC0-E2C3-11B7-C21E3E437776}"/>
            </ac:picMkLst>
          </pc:picChg>
          <pc:picChg chg="del">
            <ac:chgData name="Cornelia Geiger" userId="5a8059a8-1c64-4b5a-b6f9-cdd0301960d5" providerId="ADAL" clId="{EB8B55DB-1A76-4F1E-A07E-D5B5442DF36E}" dt="2024-05-15T11:27:04.453" v="58" actId="478"/>
            <ac:picMkLst>
              <pc:docMk/>
              <pc:sldMasterMk cId="664227881" sldId="2147483648"/>
              <pc:sldLayoutMk cId="22090718" sldId="2147483656"/>
              <ac:picMk id="14" creationId="{3C178583-13CC-52AB-EFAD-8B19975A4BC5}"/>
            </ac:picMkLst>
          </pc:picChg>
          <pc:picChg chg="del">
            <ac:chgData name="Cornelia Geiger" userId="5a8059a8-1c64-4b5a-b6f9-cdd0301960d5" providerId="ADAL" clId="{EB8B55DB-1A76-4F1E-A07E-D5B5442DF36E}" dt="2024-05-15T11:27:05.074" v="59" actId="478"/>
            <ac:picMkLst>
              <pc:docMk/>
              <pc:sldMasterMk cId="664227881" sldId="2147483648"/>
              <pc:sldLayoutMk cId="22090718" sldId="2147483656"/>
              <ac:picMk id="15" creationId="{D0BBDA77-FDFB-36D4-D42D-C15B9AF1C610}"/>
            </ac:picMkLst>
          </pc:picChg>
          <pc:picChg chg="del">
            <ac:chgData name="Cornelia Geiger" userId="5a8059a8-1c64-4b5a-b6f9-cdd0301960d5" providerId="ADAL" clId="{EB8B55DB-1A76-4F1E-A07E-D5B5442DF36E}" dt="2024-05-15T11:27:08.884" v="64" actId="478"/>
            <ac:picMkLst>
              <pc:docMk/>
              <pc:sldMasterMk cId="664227881" sldId="2147483648"/>
              <pc:sldLayoutMk cId="22090718" sldId="2147483656"/>
              <ac:picMk id="16" creationId="{36C09ECD-CC7B-CA46-DB6C-49E76D5E4B4D}"/>
            </ac:picMkLst>
          </pc:picChg>
          <pc:picChg chg="del">
            <ac:chgData name="Cornelia Geiger" userId="5a8059a8-1c64-4b5a-b6f9-cdd0301960d5" providerId="ADAL" clId="{EB8B55DB-1A76-4F1E-A07E-D5B5442DF36E}" dt="2024-05-15T11:27:09.493" v="65" actId="478"/>
            <ac:picMkLst>
              <pc:docMk/>
              <pc:sldMasterMk cId="664227881" sldId="2147483648"/>
              <pc:sldLayoutMk cId="22090718" sldId="2147483656"/>
              <ac:picMk id="17" creationId="{379E7F44-0BE8-8BF0-67EA-CE3B889806FF}"/>
            </ac:picMkLst>
          </pc:picChg>
          <pc:picChg chg="add del mod">
            <ac:chgData name="Cornelia Geiger" userId="5a8059a8-1c64-4b5a-b6f9-cdd0301960d5" providerId="ADAL" clId="{EB8B55DB-1A76-4F1E-A07E-D5B5442DF36E}" dt="2024-05-15T12:05:17.254" v="229" actId="478"/>
            <ac:picMkLst>
              <pc:docMk/>
              <pc:sldMasterMk cId="664227881" sldId="2147483648"/>
              <pc:sldLayoutMk cId="22090718" sldId="2147483656"/>
              <ac:picMk id="18" creationId="{0F856BA1-D3ED-A182-06F6-D96F4CC2D630}"/>
            </ac:picMkLst>
          </pc:picChg>
          <pc:picChg chg="add mod">
            <ac:chgData name="Cornelia Geiger" userId="5a8059a8-1c64-4b5a-b6f9-cdd0301960d5" providerId="ADAL" clId="{EB8B55DB-1A76-4F1E-A07E-D5B5442DF36E}" dt="2024-05-15T12:05:17.630" v="230"/>
            <ac:picMkLst>
              <pc:docMk/>
              <pc:sldMasterMk cId="664227881" sldId="2147483648"/>
              <pc:sldLayoutMk cId="22090718" sldId="2147483656"/>
              <ac:picMk id="19" creationId="{0A1C9D27-3439-BB2E-5CAE-B318A9EB78FA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45.650" v="298"/>
          <pc:sldLayoutMkLst>
            <pc:docMk/>
            <pc:sldMasterMk cId="664227881" sldId="2147483648"/>
            <pc:sldLayoutMk cId="2501551188" sldId="2147483657"/>
          </pc:sldLayoutMkLst>
          <pc:spChg chg="add mod">
            <ac:chgData name="Cornelia Geiger" userId="5a8059a8-1c64-4b5a-b6f9-cdd0301960d5" providerId="ADAL" clId="{EB8B55DB-1A76-4F1E-A07E-D5B5442DF36E}" dt="2024-05-15T12:05:20.620" v="232"/>
            <ac:spMkLst>
              <pc:docMk/>
              <pc:sldMasterMk cId="664227881" sldId="2147483648"/>
              <pc:sldLayoutMk cId="2501551188" sldId="2147483657"/>
              <ac:spMk id="20" creationId="{C7D4A192-43D3-FA89-1C6A-679873E489D2}"/>
            </ac:spMkLst>
          </pc:spChg>
          <pc:spChg chg="add mod">
            <ac:chgData name="Cornelia Geiger" userId="5a8059a8-1c64-4b5a-b6f9-cdd0301960d5" providerId="ADAL" clId="{EB8B55DB-1A76-4F1E-A07E-D5B5442DF36E}" dt="2024-05-15T12:05:20.620" v="232"/>
            <ac:spMkLst>
              <pc:docMk/>
              <pc:sldMasterMk cId="664227881" sldId="2147483648"/>
              <pc:sldLayoutMk cId="2501551188" sldId="2147483657"/>
              <ac:spMk id="21" creationId="{AFCFB2CF-E669-78D8-ACF9-CEA07B7E1A2E}"/>
            </ac:spMkLst>
          </pc:spChg>
          <pc:spChg chg="add mod">
            <ac:chgData name="Cornelia Geiger" userId="5a8059a8-1c64-4b5a-b6f9-cdd0301960d5" providerId="ADAL" clId="{EB8B55DB-1A76-4F1E-A07E-D5B5442DF36E}" dt="2024-05-15T12:05:20.620" v="232"/>
            <ac:spMkLst>
              <pc:docMk/>
              <pc:sldMasterMk cId="664227881" sldId="2147483648"/>
              <pc:sldLayoutMk cId="2501551188" sldId="2147483657"/>
              <ac:spMk id="22" creationId="{86CBB367-D704-3FE8-864E-40978F8858E9}"/>
            </ac:spMkLst>
          </pc:spChg>
          <pc:spChg chg="add mod">
            <ac:chgData name="Cornelia Geiger" userId="5a8059a8-1c64-4b5a-b6f9-cdd0301960d5" providerId="ADAL" clId="{EB8B55DB-1A76-4F1E-A07E-D5B5442DF36E}" dt="2024-05-15T12:05:20.620" v="232"/>
            <ac:spMkLst>
              <pc:docMk/>
              <pc:sldMasterMk cId="664227881" sldId="2147483648"/>
              <pc:sldLayoutMk cId="2501551188" sldId="2147483657"/>
              <ac:spMk id="23" creationId="{A21155D6-71FB-6DA8-BAC7-C5C6221C336F}"/>
            </ac:spMkLst>
          </pc:spChg>
          <pc:spChg chg="add mod">
            <ac:chgData name="Cornelia Geiger" userId="5a8059a8-1c64-4b5a-b6f9-cdd0301960d5" providerId="ADAL" clId="{EB8B55DB-1A76-4F1E-A07E-D5B5442DF36E}" dt="2024-05-15T12:11:45.650" v="298"/>
            <ac:spMkLst>
              <pc:docMk/>
              <pc:sldMasterMk cId="664227881" sldId="2147483648"/>
              <pc:sldLayoutMk cId="2501551188" sldId="2147483657"/>
              <ac:spMk id="24" creationId="{76EC8DE7-1BDB-D621-BC2E-C29CCF5B4FD8}"/>
            </ac:spMkLst>
          </pc:spChg>
          <pc:picChg chg="del">
            <ac:chgData name="Cornelia Geiger" userId="5a8059a8-1c64-4b5a-b6f9-cdd0301960d5" providerId="ADAL" clId="{EB8B55DB-1A76-4F1E-A07E-D5B5442DF36E}" dt="2024-05-15T11:28:08.478" v="102" actId="478"/>
            <ac:picMkLst>
              <pc:docMk/>
              <pc:sldMasterMk cId="664227881" sldId="2147483648"/>
              <pc:sldLayoutMk cId="2501551188" sldId="2147483657"/>
              <ac:picMk id="8" creationId="{EA3CE622-A231-6C90-D4C9-E0BA93F41396}"/>
            </ac:picMkLst>
          </pc:picChg>
          <pc:picChg chg="del">
            <ac:chgData name="Cornelia Geiger" userId="5a8059a8-1c64-4b5a-b6f9-cdd0301960d5" providerId="ADAL" clId="{EB8B55DB-1A76-4F1E-A07E-D5B5442DF36E}" dt="2024-05-15T11:27:13.145" v="66" actId="478"/>
            <ac:picMkLst>
              <pc:docMk/>
              <pc:sldMasterMk cId="664227881" sldId="2147483648"/>
              <pc:sldLayoutMk cId="2501551188" sldId="2147483657"/>
              <ac:picMk id="9" creationId="{9AB88673-2620-38C4-8C3B-837DEBB7F03B}"/>
            </ac:picMkLst>
          </pc:picChg>
          <pc:picChg chg="del">
            <ac:chgData name="Cornelia Geiger" userId="5a8059a8-1c64-4b5a-b6f9-cdd0301960d5" providerId="ADAL" clId="{EB8B55DB-1A76-4F1E-A07E-D5B5442DF36E}" dt="2024-05-15T11:27:15.435" v="70" actId="478"/>
            <ac:picMkLst>
              <pc:docMk/>
              <pc:sldMasterMk cId="664227881" sldId="2147483648"/>
              <pc:sldLayoutMk cId="2501551188" sldId="2147483657"/>
              <ac:picMk id="10" creationId="{591017F4-F66B-3A1D-9EA0-81A8515B277B}"/>
            </ac:picMkLst>
          </pc:picChg>
          <pc:picChg chg="del">
            <ac:chgData name="Cornelia Geiger" userId="5a8059a8-1c64-4b5a-b6f9-cdd0301960d5" providerId="ADAL" clId="{EB8B55DB-1A76-4F1E-A07E-D5B5442DF36E}" dt="2024-05-15T11:27:16.065" v="71" actId="478"/>
            <ac:picMkLst>
              <pc:docMk/>
              <pc:sldMasterMk cId="664227881" sldId="2147483648"/>
              <pc:sldLayoutMk cId="2501551188" sldId="2147483657"/>
              <ac:picMk id="11" creationId="{821F93B9-B92F-B2ED-8107-D83B53898D59}"/>
            </ac:picMkLst>
          </pc:picChg>
          <pc:picChg chg="del">
            <ac:chgData name="Cornelia Geiger" userId="5a8059a8-1c64-4b5a-b6f9-cdd0301960d5" providerId="ADAL" clId="{EB8B55DB-1A76-4F1E-A07E-D5B5442DF36E}" dt="2024-05-15T11:27:16.752" v="72" actId="478"/>
            <ac:picMkLst>
              <pc:docMk/>
              <pc:sldMasterMk cId="664227881" sldId="2147483648"/>
              <pc:sldLayoutMk cId="2501551188" sldId="2147483657"/>
              <ac:picMk id="12" creationId="{089A8AD2-71D9-26E2-4168-6279CCB06D95}"/>
            </ac:picMkLst>
          </pc:picChg>
          <pc:picChg chg="del">
            <ac:chgData name="Cornelia Geiger" userId="5a8059a8-1c64-4b5a-b6f9-cdd0301960d5" providerId="ADAL" clId="{EB8B55DB-1A76-4F1E-A07E-D5B5442DF36E}" dt="2024-05-15T11:27:14.815" v="69" actId="478"/>
            <ac:picMkLst>
              <pc:docMk/>
              <pc:sldMasterMk cId="664227881" sldId="2147483648"/>
              <pc:sldLayoutMk cId="2501551188" sldId="2147483657"/>
              <ac:picMk id="13" creationId="{51D59E8B-47C6-7219-2CB4-25E70CBF9B28}"/>
            </ac:picMkLst>
          </pc:picChg>
          <pc:picChg chg="del">
            <ac:chgData name="Cornelia Geiger" userId="5a8059a8-1c64-4b5a-b6f9-cdd0301960d5" providerId="ADAL" clId="{EB8B55DB-1A76-4F1E-A07E-D5B5442DF36E}" dt="2024-05-15T11:27:13.599" v="67" actId="478"/>
            <ac:picMkLst>
              <pc:docMk/>
              <pc:sldMasterMk cId="664227881" sldId="2147483648"/>
              <pc:sldLayoutMk cId="2501551188" sldId="2147483657"/>
              <ac:picMk id="14" creationId="{3EC66473-C0BA-6378-423F-AB7205C6FE5B}"/>
            </ac:picMkLst>
          </pc:picChg>
          <pc:picChg chg="del">
            <ac:chgData name="Cornelia Geiger" userId="5a8059a8-1c64-4b5a-b6f9-cdd0301960d5" providerId="ADAL" clId="{EB8B55DB-1A76-4F1E-A07E-D5B5442DF36E}" dt="2024-05-15T11:27:14.231" v="68" actId="478"/>
            <ac:picMkLst>
              <pc:docMk/>
              <pc:sldMasterMk cId="664227881" sldId="2147483648"/>
              <pc:sldLayoutMk cId="2501551188" sldId="2147483657"/>
              <ac:picMk id="15" creationId="{B7A400B8-E3E2-628C-BC3D-099A11D90936}"/>
            </ac:picMkLst>
          </pc:picChg>
          <pc:picChg chg="del">
            <ac:chgData name="Cornelia Geiger" userId="5a8059a8-1c64-4b5a-b6f9-cdd0301960d5" providerId="ADAL" clId="{EB8B55DB-1A76-4F1E-A07E-D5B5442DF36E}" dt="2024-05-15T11:27:17.222" v="73" actId="478"/>
            <ac:picMkLst>
              <pc:docMk/>
              <pc:sldMasterMk cId="664227881" sldId="2147483648"/>
              <pc:sldLayoutMk cId="2501551188" sldId="2147483657"/>
              <ac:picMk id="16" creationId="{0A55A2A2-0A95-BD38-BDFD-2EDCCE614315}"/>
            </ac:picMkLst>
          </pc:picChg>
          <pc:picChg chg="del">
            <ac:chgData name="Cornelia Geiger" userId="5a8059a8-1c64-4b5a-b6f9-cdd0301960d5" providerId="ADAL" clId="{EB8B55DB-1A76-4F1E-A07E-D5B5442DF36E}" dt="2024-05-15T11:27:17.832" v="74" actId="478"/>
            <ac:picMkLst>
              <pc:docMk/>
              <pc:sldMasterMk cId="664227881" sldId="2147483648"/>
              <pc:sldLayoutMk cId="2501551188" sldId="2147483657"/>
              <ac:picMk id="17" creationId="{2224FF7F-B9B1-D114-10E3-085E4FBCF9F1}"/>
            </ac:picMkLst>
          </pc:picChg>
          <pc:picChg chg="add del mod">
            <ac:chgData name="Cornelia Geiger" userId="5a8059a8-1c64-4b5a-b6f9-cdd0301960d5" providerId="ADAL" clId="{EB8B55DB-1A76-4F1E-A07E-D5B5442DF36E}" dt="2024-05-15T12:05:20.333" v="231" actId="478"/>
            <ac:picMkLst>
              <pc:docMk/>
              <pc:sldMasterMk cId="664227881" sldId="2147483648"/>
              <pc:sldLayoutMk cId="2501551188" sldId="2147483657"/>
              <ac:picMk id="18" creationId="{C8A912FC-3BF8-09F1-1868-3AA93035E8B9}"/>
            </ac:picMkLst>
          </pc:picChg>
          <pc:picChg chg="add mod">
            <ac:chgData name="Cornelia Geiger" userId="5a8059a8-1c64-4b5a-b6f9-cdd0301960d5" providerId="ADAL" clId="{EB8B55DB-1A76-4F1E-A07E-D5B5442DF36E}" dt="2024-05-15T12:05:20.620" v="232"/>
            <ac:picMkLst>
              <pc:docMk/>
              <pc:sldMasterMk cId="664227881" sldId="2147483648"/>
              <pc:sldLayoutMk cId="2501551188" sldId="2147483657"/>
              <ac:picMk id="19" creationId="{026C86B5-1A4A-DA9D-D522-844053A9F337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44.596" v="297"/>
          <pc:sldLayoutMkLst>
            <pc:docMk/>
            <pc:sldMasterMk cId="664227881" sldId="2147483648"/>
            <pc:sldLayoutMk cId="2089676791" sldId="2147483658"/>
          </pc:sldLayoutMkLst>
          <pc:spChg chg="add mod">
            <ac:chgData name="Cornelia Geiger" userId="5a8059a8-1c64-4b5a-b6f9-cdd0301960d5" providerId="ADAL" clId="{EB8B55DB-1A76-4F1E-A07E-D5B5442DF36E}" dt="2024-05-15T12:05:24.506" v="234"/>
            <ac:spMkLst>
              <pc:docMk/>
              <pc:sldMasterMk cId="664227881" sldId="2147483648"/>
              <pc:sldLayoutMk cId="2089676791" sldId="2147483658"/>
              <ac:spMk id="19" creationId="{2CE23A6D-5695-FEE8-24D1-5CADB9E4CD5D}"/>
            </ac:spMkLst>
          </pc:spChg>
          <pc:spChg chg="add mod">
            <ac:chgData name="Cornelia Geiger" userId="5a8059a8-1c64-4b5a-b6f9-cdd0301960d5" providerId="ADAL" clId="{EB8B55DB-1A76-4F1E-A07E-D5B5442DF36E}" dt="2024-05-15T12:05:24.506" v="234"/>
            <ac:spMkLst>
              <pc:docMk/>
              <pc:sldMasterMk cId="664227881" sldId="2147483648"/>
              <pc:sldLayoutMk cId="2089676791" sldId="2147483658"/>
              <ac:spMk id="20" creationId="{F297A627-DD3B-C209-9F31-174D6E529C34}"/>
            </ac:spMkLst>
          </pc:spChg>
          <pc:spChg chg="add mod">
            <ac:chgData name="Cornelia Geiger" userId="5a8059a8-1c64-4b5a-b6f9-cdd0301960d5" providerId="ADAL" clId="{EB8B55DB-1A76-4F1E-A07E-D5B5442DF36E}" dt="2024-05-15T12:05:24.506" v="234"/>
            <ac:spMkLst>
              <pc:docMk/>
              <pc:sldMasterMk cId="664227881" sldId="2147483648"/>
              <pc:sldLayoutMk cId="2089676791" sldId="2147483658"/>
              <ac:spMk id="21" creationId="{177B81BA-E799-F332-1B40-7CABF354FD91}"/>
            </ac:spMkLst>
          </pc:spChg>
          <pc:spChg chg="add mod">
            <ac:chgData name="Cornelia Geiger" userId="5a8059a8-1c64-4b5a-b6f9-cdd0301960d5" providerId="ADAL" clId="{EB8B55DB-1A76-4F1E-A07E-D5B5442DF36E}" dt="2024-05-15T12:05:24.506" v="234"/>
            <ac:spMkLst>
              <pc:docMk/>
              <pc:sldMasterMk cId="664227881" sldId="2147483648"/>
              <pc:sldLayoutMk cId="2089676791" sldId="2147483658"/>
              <ac:spMk id="22" creationId="{B3A285F6-B968-D060-8F84-F421592B556D}"/>
            </ac:spMkLst>
          </pc:spChg>
          <pc:spChg chg="add mod">
            <ac:chgData name="Cornelia Geiger" userId="5a8059a8-1c64-4b5a-b6f9-cdd0301960d5" providerId="ADAL" clId="{EB8B55DB-1A76-4F1E-A07E-D5B5442DF36E}" dt="2024-05-15T12:11:44.596" v="297"/>
            <ac:spMkLst>
              <pc:docMk/>
              <pc:sldMasterMk cId="664227881" sldId="2147483648"/>
              <pc:sldLayoutMk cId="2089676791" sldId="2147483658"/>
              <ac:spMk id="23" creationId="{FC31F0E6-57F2-CCB1-C033-D23716F80987}"/>
            </ac:spMkLst>
          </pc:spChg>
          <pc:picChg chg="del">
            <ac:chgData name="Cornelia Geiger" userId="5a8059a8-1c64-4b5a-b6f9-cdd0301960d5" providerId="ADAL" clId="{EB8B55DB-1A76-4F1E-A07E-D5B5442DF36E}" dt="2024-05-15T11:28:12.396" v="104" actId="478"/>
            <ac:picMkLst>
              <pc:docMk/>
              <pc:sldMasterMk cId="664227881" sldId="2147483648"/>
              <pc:sldLayoutMk cId="2089676791" sldId="2147483658"/>
              <ac:picMk id="7" creationId="{2F757EA9-886A-5572-EC1C-D4FF11A5CE65}"/>
            </ac:picMkLst>
          </pc:picChg>
          <pc:picChg chg="del">
            <ac:chgData name="Cornelia Geiger" userId="5a8059a8-1c64-4b5a-b6f9-cdd0301960d5" providerId="ADAL" clId="{EB8B55DB-1A76-4F1E-A07E-D5B5442DF36E}" dt="2024-05-15T11:27:20.556" v="75" actId="478"/>
            <ac:picMkLst>
              <pc:docMk/>
              <pc:sldMasterMk cId="664227881" sldId="2147483648"/>
              <pc:sldLayoutMk cId="2089676791" sldId="2147483658"/>
              <ac:picMk id="8" creationId="{6829724B-C2AB-987B-0AFD-FEAC05523E27}"/>
            </ac:picMkLst>
          </pc:picChg>
          <pc:picChg chg="del">
            <ac:chgData name="Cornelia Geiger" userId="5a8059a8-1c64-4b5a-b6f9-cdd0301960d5" providerId="ADAL" clId="{EB8B55DB-1A76-4F1E-A07E-D5B5442DF36E}" dt="2024-05-15T11:27:22.670" v="79" actId="478"/>
            <ac:picMkLst>
              <pc:docMk/>
              <pc:sldMasterMk cId="664227881" sldId="2147483648"/>
              <pc:sldLayoutMk cId="2089676791" sldId="2147483658"/>
              <ac:picMk id="9" creationId="{7384B103-36F9-0B09-7E9D-5CC22B90D1D8}"/>
            </ac:picMkLst>
          </pc:picChg>
          <pc:picChg chg="del">
            <ac:chgData name="Cornelia Geiger" userId="5a8059a8-1c64-4b5a-b6f9-cdd0301960d5" providerId="ADAL" clId="{EB8B55DB-1A76-4F1E-A07E-D5B5442DF36E}" dt="2024-05-15T11:27:23.205" v="80" actId="478"/>
            <ac:picMkLst>
              <pc:docMk/>
              <pc:sldMasterMk cId="664227881" sldId="2147483648"/>
              <pc:sldLayoutMk cId="2089676791" sldId="2147483658"/>
              <ac:picMk id="10" creationId="{B0D19FAA-2D23-1CBD-79DE-DB13E48B3A62}"/>
            </ac:picMkLst>
          </pc:picChg>
          <pc:picChg chg="del">
            <ac:chgData name="Cornelia Geiger" userId="5a8059a8-1c64-4b5a-b6f9-cdd0301960d5" providerId="ADAL" clId="{EB8B55DB-1A76-4F1E-A07E-D5B5442DF36E}" dt="2024-05-15T11:27:23.917" v="81" actId="478"/>
            <ac:picMkLst>
              <pc:docMk/>
              <pc:sldMasterMk cId="664227881" sldId="2147483648"/>
              <pc:sldLayoutMk cId="2089676791" sldId="2147483658"/>
              <ac:picMk id="11" creationId="{416B0FCE-6C14-F6B6-4121-F661C4EEBFA5}"/>
            </ac:picMkLst>
          </pc:picChg>
          <pc:picChg chg="del">
            <ac:chgData name="Cornelia Geiger" userId="5a8059a8-1c64-4b5a-b6f9-cdd0301960d5" providerId="ADAL" clId="{EB8B55DB-1A76-4F1E-A07E-D5B5442DF36E}" dt="2024-05-15T11:27:22.153" v="78" actId="478"/>
            <ac:picMkLst>
              <pc:docMk/>
              <pc:sldMasterMk cId="664227881" sldId="2147483648"/>
              <pc:sldLayoutMk cId="2089676791" sldId="2147483658"/>
              <ac:picMk id="12" creationId="{9F9E130C-4B34-C9D0-3C78-E87A5C2AF94A}"/>
            </ac:picMkLst>
          </pc:picChg>
          <pc:picChg chg="del">
            <ac:chgData name="Cornelia Geiger" userId="5a8059a8-1c64-4b5a-b6f9-cdd0301960d5" providerId="ADAL" clId="{EB8B55DB-1A76-4F1E-A07E-D5B5442DF36E}" dt="2024-05-15T11:27:21.104" v="76" actId="478"/>
            <ac:picMkLst>
              <pc:docMk/>
              <pc:sldMasterMk cId="664227881" sldId="2147483648"/>
              <pc:sldLayoutMk cId="2089676791" sldId="2147483658"/>
              <ac:picMk id="13" creationId="{905400C7-A89C-9487-E611-6CCE914B07BA}"/>
            </ac:picMkLst>
          </pc:picChg>
          <pc:picChg chg="del">
            <ac:chgData name="Cornelia Geiger" userId="5a8059a8-1c64-4b5a-b6f9-cdd0301960d5" providerId="ADAL" clId="{EB8B55DB-1A76-4F1E-A07E-D5B5442DF36E}" dt="2024-05-15T11:27:21.686" v="77" actId="478"/>
            <ac:picMkLst>
              <pc:docMk/>
              <pc:sldMasterMk cId="664227881" sldId="2147483648"/>
              <pc:sldLayoutMk cId="2089676791" sldId="2147483658"/>
              <ac:picMk id="14" creationId="{B59A575A-1EBF-8782-30F1-C2455F5CF7F3}"/>
            </ac:picMkLst>
          </pc:picChg>
          <pc:picChg chg="del">
            <ac:chgData name="Cornelia Geiger" userId="5a8059a8-1c64-4b5a-b6f9-cdd0301960d5" providerId="ADAL" clId="{EB8B55DB-1A76-4F1E-A07E-D5B5442DF36E}" dt="2024-05-15T11:27:24.558" v="82" actId="478"/>
            <ac:picMkLst>
              <pc:docMk/>
              <pc:sldMasterMk cId="664227881" sldId="2147483648"/>
              <pc:sldLayoutMk cId="2089676791" sldId="2147483658"/>
              <ac:picMk id="15" creationId="{A77302F9-0CF8-0F96-EA2D-E0F25A3B1E3F}"/>
            </ac:picMkLst>
          </pc:picChg>
          <pc:picChg chg="del">
            <ac:chgData name="Cornelia Geiger" userId="5a8059a8-1c64-4b5a-b6f9-cdd0301960d5" providerId="ADAL" clId="{EB8B55DB-1A76-4F1E-A07E-D5B5442DF36E}" dt="2024-05-15T11:27:25.188" v="83" actId="478"/>
            <ac:picMkLst>
              <pc:docMk/>
              <pc:sldMasterMk cId="664227881" sldId="2147483648"/>
              <pc:sldLayoutMk cId="2089676791" sldId="2147483658"/>
              <ac:picMk id="16" creationId="{BCC1116B-68F0-B3ED-383B-4386CA9AECBF}"/>
            </ac:picMkLst>
          </pc:picChg>
          <pc:picChg chg="add del mod">
            <ac:chgData name="Cornelia Geiger" userId="5a8059a8-1c64-4b5a-b6f9-cdd0301960d5" providerId="ADAL" clId="{EB8B55DB-1A76-4F1E-A07E-D5B5442DF36E}" dt="2024-05-15T12:05:24.220" v="233" actId="478"/>
            <ac:picMkLst>
              <pc:docMk/>
              <pc:sldMasterMk cId="664227881" sldId="2147483648"/>
              <pc:sldLayoutMk cId="2089676791" sldId="2147483658"/>
              <ac:picMk id="17" creationId="{33BD037E-EF5E-1335-D78C-308EA9360659}"/>
            </ac:picMkLst>
          </pc:picChg>
          <pc:picChg chg="add mod">
            <ac:chgData name="Cornelia Geiger" userId="5a8059a8-1c64-4b5a-b6f9-cdd0301960d5" providerId="ADAL" clId="{EB8B55DB-1A76-4F1E-A07E-D5B5442DF36E}" dt="2024-05-15T12:05:24.506" v="234"/>
            <ac:picMkLst>
              <pc:docMk/>
              <pc:sldMasterMk cId="664227881" sldId="2147483648"/>
              <pc:sldLayoutMk cId="2089676791" sldId="2147483658"/>
              <ac:picMk id="18" creationId="{6C3E45DB-AFA8-9659-8000-6A3182C15D44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43.003" v="296"/>
          <pc:sldLayoutMkLst>
            <pc:docMk/>
            <pc:sldMasterMk cId="664227881" sldId="2147483648"/>
            <pc:sldLayoutMk cId="2350032835" sldId="2147483659"/>
          </pc:sldLayoutMkLst>
          <pc:spChg chg="add mod">
            <ac:chgData name="Cornelia Geiger" userId="5a8059a8-1c64-4b5a-b6f9-cdd0301960d5" providerId="ADAL" clId="{EB8B55DB-1A76-4F1E-A07E-D5B5442DF36E}" dt="2024-05-15T12:05:27.748" v="236"/>
            <ac:spMkLst>
              <pc:docMk/>
              <pc:sldMasterMk cId="664227881" sldId="2147483648"/>
              <pc:sldLayoutMk cId="2350032835" sldId="2147483659"/>
              <ac:spMk id="19" creationId="{ACEB7B33-91B8-17F3-DC3E-F5BEE46270B8}"/>
            </ac:spMkLst>
          </pc:spChg>
          <pc:spChg chg="add mod">
            <ac:chgData name="Cornelia Geiger" userId="5a8059a8-1c64-4b5a-b6f9-cdd0301960d5" providerId="ADAL" clId="{EB8B55DB-1A76-4F1E-A07E-D5B5442DF36E}" dt="2024-05-15T12:05:27.748" v="236"/>
            <ac:spMkLst>
              <pc:docMk/>
              <pc:sldMasterMk cId="664227881" sldId="2147483648"/>
              <pc:sldLayoutMk cId="2350032835" sldId="2147483659"/>
              <ac:spMk id="20" creationId="{424AA39A-42EF-C104-AEEE-0D764F6AF307}"/>
            </ac:spMkLst>
          </pc:spChg>
          <pc:spChg chg="add mod">
            <ac:chgData name="Cornelia Geiger" userId="5a8059a8-1c64-4b5a-b6f9-cdd0301960d5" providerId="ADAL" clId="{EB8B55DB-1A76-4F1E-A07E-D5B5442DF36E}" dt="2024-05-15T12:05:27.748" v="236"/>
            <ac:spMkLst>
              <pc:docMk/>
              <pc:sldMasterMk cId="664227881" sldId="2147483648"/>
              <pc:sldLayoutMk cId="2350032835" sldId="2147483659"/>
              <ac:spMk id="21" creationId="{0D559333-FFBD-F220-C92B-948DC509FF2B}"/>
            </ac:spMkLst>
          </pc:spChg>
          <pc:spChg chg="add mod">
            <ac:chgData name="Cornelia Geiger" userId="5a8059a8-1c64-4b5a-b6f9-cdd0301960d5" providerId="ADAL" clId="{EB8B55DB-1A76-4F1E-A07E-D5B5442DF36E}" dt="2024-05-15T12:05:27.748" v="236"/>
            <ac:spMkLst>
              <pc:docMk/>
              <pc:sldMasterMk cId="664227881" sldId="2147483648"/>
              <pc:sldLayoutMk cId="2350032835" sldId="2147483659"/>
              <ac:spMk id="22" creationId="{6A47D702-B53B-87C6-2646-DBE430219024}"/>
            </ac:spMkLst>
          </pc:spChg>
          <pc:spChg chg="add mod">
            <ac:chgData name="Cornelia Geiger" userId="5a8059a8-1c64-4b5a-b6f9-cdd0301960d5" providerId="ADAL" clId="{EB8B55DB-1A76-4F1E-A07E-D5B5442DF36E}" dt="2024-05-15T12:11:43.003" v="296"/>
            <ac:spMkLst>
              <pc:docMk/>
              <pc:sldMasterMk cId="664227881" sldId="2147483648"/>
              <pc:sldLayoutMk cId="2350032835" sldId="2147483659"/>
              <ac:spMk id="23" creationId="{3660E30D-8C94-ED46-90E9-68083EBF0B93}"/>
            </ac:spMkLst>
          </pc:spChg>
          <pc:picChg chg="del">
            <ac:chgData name="Cornelia Geiger" userId="5a8059a8-1c64-4b5a-b6f9-cdd0301960d5" providerId="ADAL" clId="{EB8B55DB-1A76-4F1E-A07E-D5B5442DF36E}" dt="2024-05-15T11:28:16.025" v="106" actId="478"/>
            <ac:picMkLst>
              <pc:docMk/>
              <pc:sldMasterMk cId="664227881" sldId="2147483648"/>
              <pc:sldLayoutMk cId="2350032835" sldId="2147483659"/>
              <ac:picMk id="7" creationId="{C2F09DC2-3B3A-0BD0-2301-B518E78417E6}"/>
            </ac:picMkLst>
          </pc:picChg>
          <pc:picChg chg="del">
            <ac:chgData name="Cornelia Geiger" userId="5a8059a8-1c64-4b5a-b6f9-cdd0301960d5" providerId="ADAL" clId="{EB8B55DB-1A76-4F1E-A07E-D5B5442DF36E}" dt="2024-05-15T11:27:28.397" v="84" actId="478"/>
            <ac:picMkLst>
              <pc:docMk/>
              <pc:sldMasterMk cId="664227881" sldId="2147483648"/>
              <pc:sldLayoutMk cId="2350032835" sldId="2147483659"/>
              <ac:picMk id="8" creationId="{6B5B7D0F-9982-59CD-3173-2E449D368BB1}"/>
            </ac:picMkLst>
          </pc:picChg>
          <pc:picChg chg="del">
            <ac:chgData name="Cornelia Geiger" userId="5a8059a8-1c64-4b5a-b6f9-cdd0301960d5" providerId="ADAL" clId="{EB8B55DB-1A76-4F1E-A07E-D5B5442DF36E}" dt="2024-05-15T11:27:31.602" v="88" actId="478"/>
            <ac:picMkLst>
              <pc:docMk/>
              <pc:sldMasterMk cId="664227881" sldId="2147483648"/>
              <pc:sldLayoutMk cId="2350032835" sldId="2147483659"/>
              <ac:picMk id="9" creationId="{E747791F-B41F-9199-A70C-60AF492CDC46}"/>
            </ac:picMkLst>
          </pc:picChg>
          <pc:picChg chg="del">
            <ac:chgData name="Cornelia Geiger" userId="5a8059a8-1c64-4b5a-b6f9-cdd0301960d5" providerId="ADAL" clId="{EB8B55DB-1A76-4F1E-A07E-D5B5442DF36E}" dt="2024-05-15T11:27:32.075" v="89" actId="478"/>
            <ac:picMkLst>
              <pc:docMk/>
              <pc:sldMasterMk cId="664227881" sldId="2147483648"/>
              <pc:sldLayoutMk cId="2350032835" sldId="2147483659"/>
              <ac:picMk id="10" creationId="{4B71A1B7-B4FA-6E85-B3F1-97FEADEC68A8}"/>
            </ac:picMkLst>
          </pc:picChg>
          <pc:picChg chg="del">
            <ac:chgData name="Cornelia Geiger" userId="5a8059a8-1c64-4b5a-b6f9-cdd0301960d5" providerId="ADAL" clId="{EB8B55DB-1A76-4F1E-A07E-D5B5442DF36E}" dt="2024-05-15T11:27:32.794" v="90" actId="478"/>
            <ac:picMkLst>
              <pc:docMk/>
              <pc:sldMasterMk cId="664227881" sldId="2147483648"/>
              <pc:sldLayoutMk cId="2350032835" sldId="2147483659"/>
              <ac:picMk id="11" creationId="{3564E245-6199-F154-40BC-D4B418D9A306}"/>
            </ac:picMkLst>
          </pc:picChg>
          <pc:picChg chg="del">
            <ac:chgData name="Cornelia Geiger" userId="5a8059a8-1c64-4b5a-b6f9-cdd0301960d5" providerId="ADAL" clId="{EB8B55DB-1A76-4F1E-A07E-D5B5442DF36E}" dt="2024-05-15T11:27:31.077" v="87" actId="478"/>
            <ac:picMkLst>
              <pc:docMk/>
              <pc:sldMasterMk cId="664227881" sldId="2147483648"/>
              <pc:sldLayoutMk cId="2350032835" sldId="2147483659"/>
              <ac:picMk id="12" creationId="{5AB72065-C284-F9A4-5708-9D9361248957}"/>
            </ac:picMkLst>
          </pc:picChg>
          <pc:picChg chg="del">
            <ac:chgData name="Cornelia Geiger" userId="5a8059a8-1c64-4b5a-b6f9-cdd0301960d5" providerId="ADAL" clId="{EB8B55DB-1A76-4F1E-A07E-D5B5442DF36E}" dt="2024-05-15T11:27:29.102" v="85" actId="478"/>
            <ac:picMkLst>
              <pc:docMk/>
              <pc:sldMasterMk cId="664227881" sldId="2147483648"/>
              <pc:sldLayoutMk cId="2350032835" sldId="2147483659"/>
              <ac:picMk id="13" creationId="{49B03DC9-E328-58D3-4FFC-31BB9E112400}"/>
            </ac:picMkLst>
          </pc:picChg>
          <pc:picChg chg="del">
            <ac:chgData name="Cornelia Geiger" userId="5a8059a8-1c64-4b5a-b6f9-cdd0301960d5" providerId="ADAL" clId="{EB8B55DB-1A76-4F1E-A07E-D5B5442DF36E}" dt="2024-05-15T11:27:29.884" v="86" actId="478"/>
            <ac:picMkLst>
              <pc:docMk/>
              <pc:sldMasterMk cId="664227881" sldId="2147483648"/>
              <pc:sldLayoutMk cId="2350032835" sldId="2147483659"/>
              <ac:picMk id="14" creationId="{A4632CAC-2E6C-3B66-4581-D861217E2921}"/>
            </ac:picMkLst>
          </pc:picChg>
          <pc:picChg chg="del">
            <ac:chgData name="Cornelia Geiger" userId="5a8059a8-1c64-4b5a-b6f9-cdd0301960d5" providerId="ADAL" clId="{EB8B55DB-1A76-4F1E-A07E-D5B5442DF36E}" dt="2024-05-15T11:27:33.326" v="91" actId="478"/>
            <ac:picMkLst>
              <pc:docMk/>
              <pc:sldMasterMk cId="664227881" sldId="2147483648"/>
              <pc:sldLayoutMk cId="2350032835" sldId="2147483659"/>
              <ac:picMk id="15" creationId="{2650FD52-4982-202C-6C52-ACE03AD1D9DD}"/>
            </ac:picMkLst>
          </pc:picChg>
          <pc:picChg chg="del">
            <ac:chgData name="Cornelia Geiger" userId="5a8059a8-1c64-4b5a-b6f9-cdd0301960d5" providerId="ADAL" clId="{EB8B55DB-1A76-4F1E-A07E-D5B5442DF36E}" dt="2024-05-15T11:27:34.018" v="92" actId="478"/>
            <ac:picMkLst>
              <pc:docMk/>
              <pc:sldMasterMk cId="664227881" sldId="2147483648"/>
              <pc:sldLayoutMk cId="2350032835" sldId="2147483659"/>
              <ac:picMk id="16" creationId="{D681AA81-D3CA-A784-F628-E3834100A668}"/>
            </ac:picMkLst>
          </pc:picChg>
          <pc:picChg chg="add del mod">
            <ac:chgData name="Cornelia Geiger" userId="5a8059a8-1c64-4b5a-b6f9-cdd0301960d5" providerId="ADAL" clId="{EB8B55DB-1A76-4F1E-A07E-D5B5442DF36E}" dt="2024-05-15T12:05:27.480" v="235" actId="478"/>
            <ac:picMkLst>
              <pc:docMk/>
              <pc:sldMasterMk cId="664227881" sldId="2147483648"/>
              <pc:sldLayoutMk cId="2350032835" sldId="2147483659"/>
              <ac:picMk id="17" creationId="{C74B1281-8B4E-F2FD-1470-5BD15E98A239}"/>
            </ac:picMkLst>
          </pc:picChg>
          <pc:picChg chg="add mod">
            <ac:chgData name="Cornelia Geiger" userId="5a8059a8-1c64-4b5a-b6f9-cdd0301960d5" providerId="ADAL" clId="{EB8B55DB-1A76-4F1E-A07E-D5B5442DF36E}" dt="2024-05-15T12:05:27.748" v="236"/>
            <ac:picMkLst>
              <pc:docMk/>
              <pc:sldMasterMk cId="664227881" sldId="2147483648"/>
              <pc:sldLayoutMk cId="2350032835" sldId="2147483659"/>
              <ac:picMk id="18" creationId="{923CC46B-CAF6-0074-34D2-BB197D9F55F2}"/>
            </ac:picMkLst>
          </pc:picChg>
        </pc:sldLayoutChg>
        <pc:sldLayoutChg chg="addSp delSp modSp del mod">
          <pc:chgData name="Cornelia Geiger" userId="5a8059a8-1c64-4b5a-b6f9-cdd0301960d5" providerId="ADAL" clId="{EB8B55DB-1A76-4F1E-A07E-D5B5442DF36E}" dt="2024-05-15T13:37:25.664" v="1162" actId="47"/>
          <pc:sldLayoutMkLst>
            <pc:docMk/>
            <pc:sldMasterMk cId="664227881" sldId="2147483648"/>
            <pc:sldLayoutMk cId="403451304" sldId="2147483660"/>
          </pc:sldLayoutMkLst>
          <pc:spChg chg="mod">
            <ac:chgData name="Cornelia Geiger" userId="5a8059a8-1c64-4b5a-b6f9-cdd0301960d5" providerId="ADAL" clId="{EB8B55DB-1A76-4F1E-A07E-D5B5442DF36E}" dt="2024-05-15T12:11:12.247" v="293" actId="207"/>
            <ac:spMkLst>
              <pc:docMk/>
              <pc:sldMasterMk cId="664227881" sldId="2147483648"/>
              <pc:sldLayoutMk cId="403451304" sldId="2147483660"/>
              <ac:spMk id="2" creationId="{00000000-0000-0000-0000-000000000000}"/>
            </ac:spMkLst>
          </pc:spChg>
          <pc:spChg chg="add mod">
            <ac:chgData name="Cornelia Geiger" userId="5a8059a8-1c64-4b5a-b6f9-cdd0301960d5" providerId="ADAL" clId="{EB8B55DB-1A76-4F1E-A07E-D5B5442DF36E}" dt="2024-05-15T12:05:35.351" v="239"/>
            <ac:spMkLst>
              <pc:docMk/>
              <pc:sldMasterMk cId="664227881" sldId="2147483648"/>
              <pc:sldLayoutMk cId="403451304" sldId="2147483660"/>
              <ac:spMk id="7" creationId="{009F8443-7A78-E2E4-5422-A012778450DD}"/>
            </ac:spMkLst>
          </pc:spChg>
          <pc:spChg chg="mod">
            <ac:chgData name="Cornelia Geiger" userId="5a8059a8-1c64-4b5a-b6f9-cdd0301960d5" providerId="ADAL" clId="{EB8B55DB-1A76-4F1E-A07E-D5B5442DF36E}" dt="2024-05-15T12:11:04.901" v="290" actId="207"/>
            <ac:spMkLst>
              <pc:docMk/>
              <pc:sldMasterMk cId="664227881" sldId="2147483648"/>
              <pc:sldLayoutMk cId="403451304" sldId="2147483660"/>
              <ac:spMk id="8" creationId="{00000000-0000-0000-0000-000000000000}"/>
            </ac:spMkLst>
          </pc:spChg>
          <pc:spChg chg="del">
            <ac:chgData name="Cornelia Geiger" userId="5a8059a8-1c64-4b5a-b6f9-cdd0301960d5" providerId="ADAL" clId="{EB8B55DB-1A76-4F1E-A07E-D5B5442DF36E}" dt="2024-05-15T12:05:34.900" v="238" actId="478"/>
            <ac:spMkLst>
              <pc:docMk/>
              <pc:sldMasterMk cId="664227881" sldId="2147483648"/>
              <pc:sldLayoutMk cId="403451304" sldId="2147483660"/>
              <ac:spMk id="9" creationId="{00000000-0000-0000-0000-000000000000}"/>
            </ac:spMkLst>
          </pc:spChg>
          <pc:spChg chg="add mod">
            <ac:chgData name="Cornelia Geiger" userId="5a8059a8-1c64-4b5a-b6f9-cdd0301960d5" providerId="ADAL" clId="{EB8B55DB-1A76-4F1E-A07E-D5B5442DF36E}" dt="2024-05-15T12:05:35.351" v="239"/>
            <ac:spMkLst>
              <pc:docMk/>
              <pc:sldMasterMk cId="664227881" sldId="2147483648"/>
              <pc:sldLayoutMk cId="403451304" sldId="2147483660"/>
              <ac:spMk id="10" creationId="{21468F8A-2EDD-3639-1C46-40C9D6773C82}"/>
            </ac:spMkLst>
          </pc:spChg>
          <pc:spChg chg="add mod">
            <ac:chgData name="Cornelia Geiger" userId="5a8059a8-1c64-4b5a-b6f9-cdd0301960d5" providerId="ADAL" clId="{EB8B55DB-1A76-4F1E-A07E-D5B5442DF36E}" dt="2024-05-15T12:05:35.351" v="239"/>
            <ac:spMkLst>
              <pc:docMk/>
              <pc:sldMasterMk cId="664227881" sldId="2147483648"/>
              <pc:sldLayoutMk cId="403451304" sldId="2147483660"/>
              <ac:spMk id="11" creationId="{5D289A5E-ED32-A896-A6B6-0789330102C1}"/>
            </ac:spMkLst>
          </pc:spChg>
          <pc:spChg chg="add mod">
            <ac:chgData name="Cornelia Geiger" userId="5a8059a8-1c64-4b5a-b6f9-cdd0301960d5" providerId="ADAL" clId="{EB8B55DB-1A76-4F1E-A07E-D5B5442DF36E}" dt="2024-05-15T12:05:35.351" v="239"/>
            <ac:spMkLst>
              <pc:docMk/>
              <pc:sldMasterMk cId="664227881" sldId="2147483648"/>
              <pc:sldLayoutMk cId="403451304" sldId="2147483660"/>
              <ac:spMk id="12" creationId="{B2B85D91-3808-2833-B192-10F3DC3001C0}"/>
            </ac:spMkLst>
          </pc:spChg>
          <pc:picChg chg="add del mod">
            <ac:chgData name="Cornelia Geiger" userId="5a8059a8-1c64-4b5a-b6f9-cdd0301960d5" providerId="ADAL" clId="{EB8B55DB-1A76-4F1E-A07E-D5B5442DF36E}" dt="2024-05-15T12:05:31.835" v="237" actId="478"/>
            <ac:picMkLst>
              <pc:docMk/>
              <pc:sldMasterMk cId="664227881" sldId="2147483648"/>
              <pc:sldLayoutMk cId="403451304" sldId="2147483660"/>
              <ac:picMk id="3" creationId="{26E51980-F46A-8A5F-067D-E34F6033F625}"/>
            </ac:picMkLst>
          </pc:picChg>
          <pc:picChg chg="add mod">
            <ac:chgData name="Cornelia Geiger" userId="5a8059a8-1c64-4b5a-b6f9-cdd0301960d5" providerId="ADAL" clId="{EB8B55DB-1A76-4F1E-A07E-D5B5442DF36E}" dt="2024-05-15T12:05:35.351" v="239"/>
            <ac:picMkLst>
              <pc:docMk/>
              <pc:sldMasterMk cId="664227881" sldId="2147483648"/>
              <pc:sldLayoutMk cId="403451304" sldId="2147483660"/>
              <ac:picMk id="4" creationId="{7DFAFA6E-F4BE-0033-CEEC-23CE309C96E9}"/>
            </ac:picMkLst>
          </pc:picChg>
          <pc:picChg chg="del">
            <ac:chgData name="Cornelia Geiger" userId="5a8059a8-1c64-4b5a-b6f9-cdd0301960d5" providerId="ADAL" clId="{EB8B55DB-1A76-4F1E-A07E-D5B5442DF36E}" dt="2024-05-15T11:27:38.027" v="93" actId="478"/>
            <ac:picMkLst>
              <pc:docMk/>
              <pc:sldMasterMk cId="664227881" sldId="2147483648"/>
              <pc:sldLayoutMk cId="403451304" sldId="2147483660"/>
              <ac:picMk id="6" creationId="{6E66D974-05A5-4A48-A242-88E28A0E9B79}"/>
            </ac:picMkLst>
          </pc:picChg>
        </pc:sldLayoutChg>
        <pc:sldLayoutChg chg="addSp delSp modSp mod">
          <pc:chgData name="Cornelia Geiger" userId="5a8059a8-1c64-4b5a-b6f9-cdd0301960d5" providerId="ADAL" clId="{EB8B55DB-1A76-4F1E-A07E-D5B5442DF36E}" dt="2024-05-15T12:11:41.018" v="295"/>
          <pc:sldLayoutMkLst>
            <pc:docMk/>
            <pc:sldMasterMk cId="664227881" sldId="2147483648"/>
            <pc:sldLayoutMk cId="614676483" sldId="2147483661"/>
          </pc:sldLayoutMkLst>
          <pc:spChg chg="add mod">
            <ac:chgData name="Cornelia Geiger" userId="5a8059a8-1c64-4b5a-b6f9-cdd0301960d5" providerId="ADAL" clId="{EB8B55DB-1A76-4F1E-A07E-D5B5442DF36E}" dt="2024-05-15T12:05:39.093" v="241"/>
            <ac:spMkLst>
              <pc:docMk/>
              <pc:sldMasterMk cId="664227881" sldId="2147483648"/>
              <pc:sldLayoutMk cId="614676483" sldId="2147483661"/>
              <ac:spMk id="4" creationId="{31BF5817-4AC4-C4C5-A96B-096A3C240883}"/>
            </ac:spMkLst>
          </pc:spChg>
          <pc:spChg chg="add mod">
            <ac:chgData name="Cornelia Geiger" userId="5a8059a8-1c64-4b5a-b6f9-cdd0301960d5" providerId="ADAL" clId="{EB8B55DB-1A76-4F1E-A07E-D5B5442DF36E}" dt="2024-05-15T12:05:39.093" v="241"/>
            <ac:spMkLst>
              <pc:docMk/>
              <pc:sldMasterMk cId="664227881" sldId="2147483648"/>
              <pc:sldLayoutMk cId="614676483" sldId="2147483661"/>
              <ac:spMk id="5" creationId="{1C9B6C3A-EA03-0A83-34BB-D1B4CF5FFA85}"/>
            </ac:spMkLst>
          </pc:spChg>
          <pc:spChg chg="add mod">
            <ac:chgData name="Cornelia Geiger" userId="5a8059a8-1c64-4b5a-b6f9-cdd0301960d5" providerId="ADAL" clId="{EB8B55DB-1A76-4F1E-A07E-D5B5442DF36E}" dt="2024-05-15T12:05:39.093" v="241"/>
            <ac:spMkLst>
              <pc:docMk/>
              <pc:sldMasterMk cId="664227881" sldId="2147483648"/>
              <pc:sldLayoutMk cId="614676483" sldId="2147483661"/>
              <ac:spMk id="7" creationId="{10D1CE8C-9C61-B3DD-131D-4E5A13C57D7D}"/>
            </ac:spMkLst>
          </pc:spChg>
          <pc:spChg chg="add mod">
            <ac:chgData name="Cornelia Geiger" userId="5a8059a8-1c64-4b5a-b6f9-cdd0301960d5" providerId="ADAL" clId="{EB8B55DB-1A76-4F1E-A07E-D5B5442DF36E}" dt="2024-05-15T12:05:39.093" v="241"/>
            <ac:spMkLst>
              <pc:docMk/>
              <pc:sldMasterMk cId="664227881" sldId="2147483648"/>
              <pc:sldLayoutMk cId="614676483" sldId="2147483661"/>
              <ac:spMk id="8" creationId="{3A219FA1-4A52-51F1-1C71-3B35C607F07F}"/>
            </ac:spMkLst>
          </pc:spChg>
          <pc:spChg chg="mod">
            <ac:chgData name="Cornelia Geiger" userId="5a8059a8-1c64-4b5a-b6f9-cdd0301960d5" providerId="ADAL" clId="{EB8B55DB-1A76-4F1E-A07E-D5B5442DF36E}" dt="2024-05-15T12:11:19.724" v="294" actId="207"/>
            <ac:spMkLst>
              <pc:docMk/>
              <pc:sldMasterMk cId="664227881" sldId="2147483648"/>
              <pc:sldLayoutMk cId="614676483" sldId="2147483661"/>
              <ac:spMk id="9" creationId="{AAAB8802-76B8-1849-B5EF-D067BBB1128B}"/>
            </ac:spMkLst>
          </pc:spChg>
          <pc:spChg chg="add mod">
            <ac:chgData name="Cornelia Geiger" userId="5a8059a8-1c64-4b5a-b6f9-cdd0301960d5" providerId="ADAL" clId="{EB8B55DB-1A76-4F1E-A07E-D5B5442DF36E}" dt="2024-05-15T12:10:46.505" v="288"/>
            <ac:spMkLst>
              <pc:docMk/>
              <pc:sldMasterMk cId="664227881" sldId="2147483648"/>
              <pc:sldLayoutMk cId="614676483" sldId="2147483661"/>
              <ac:spMk id="10" creationId="{980B55D1-9403-E248-570C-83D71205D7CF}"/>
            </ac:spMkLst>
          </pc:spChg>
          <pc:spChg chg="add mod">
            <ac:chgData name="Cornelia Geiger" userId="5a8059a8-1c64-4b5a-b6f9-cdd0301960d5" providerId="ADAL" clId="{EB8B55DB-1A76-4F1E-A07E-D5B5442DF36E}" dt="2024-05-15T12:10:46.505" v="288"/>
            <ac:spMkLst>
              <pc:docMk/>
              <pc:sldMasterMk cId="664227881" sldId="2147483648"/>
              <pc:sldLayoutMk cId="614676483" sldId="2147483661"/>
              <ac:spMk id="11" creationId="{57071904-043C-60C6-6364-02ED83DD1C34}"/>
            </ac:spMkLst>
          </pc:spChg>
          <pc:spChg chg="add mod">
            <ac:chgData name="Cornelia Geiger" userId="5a8059a8-1c64-4b5a-b6f9-cdd0301960d5" providerId="ADAL" clId="{EB8B55DB-1A76-4F1E-A07E-D5B5442DF36E}" dt="2024-05-15T12:10:46.505" v="288"/>
            <ac:spMkLst>
              <pc:docMk/>
              <pc:sldMasterMk cId="664227881" sldId="2147483648"/>
              <pc:sldLayoutMk cId="614676483" sldId="2147483661"/>
              <ac:spMk id="12" creationId="{4762DE6B-AF20-0DDD-C64C-0A522A4310DA}"/>
            </ac:spMkLst>
          </pc:spChg>
          <pc:spChg chg="add mod">
            <ac:chgData name="Cornelia Geiger" userId="5a8059a8-1c64-4b5a-b6f9-cdd0301960d5" providerId="ADAL" clId="{EB8B55DB-1A76-4F1E-A07E-D5B5442DF36E}" dt="2024-05-15T12:10:46.505" v="288"/>
            <ac:spMkLst>
              <pc:docMk/>
              <pc:sldMasterMk cId="664227881" sldId="2147483648"/>
              <pc:sldLayoutMk cId="614676483" sldId="2147483661"/>
              <ac:spMk id="13" creationId="{76CBA31C-421F-2DDA-2020-9C11DAC473C7}"/>
            </ac:spMkLst>
          </pc:spChg>
          <pc:spChg chg="add mod">
            <ac:chgData name="Cornelia Geiger" userId="5a8059a8-1c64-4b5a-b6f9-cdd0301960d5" providerId="ADAL" clId="{EB8B55DB-1A76-4F1E-A07E-D5B5442DF36E}" dt="2024-05-15T12:11:41.018" v="295"/>
            <ac:spMkLst>
              <pc:docMk/>
              <pc:sldMasterMk cId="664227881" sldId="2147483648"/>
              <pc:sldLayoutMk cId="614676483" sldId="2147483661"/>
              <ac:spMk id="14" creationId="{42BA9B35-7FC6-F04B-7A5D-9653DF891E71}"/>
            </ac:spMkLst>
          </pc:spChg>
          <pc:picChg chg="add del mod">
            <ac:chgData name="Cornelia Geiger" userId="5a8059a8-1c64-4b5a-b6f9-cdd0301960d5" providerId="ADAL" clId="{EB8B55DB-1A76-4F1E-A07E-D5B5442DF36E}" dt="2024-05-15T12:05:38.683" v="240" actId="478"/>
            <ac:picMkLst>
              <pc:docMk/>
              <pc:sldMasterMk cId="664227881" sldId="2147483648"/>
              <pc:sldLayoutMk cId="614676483" sldId="2147483661"/>
              <ac:picMk id="2" creationId="{98D62D88-7B31-8B26-C27C-2E3B0686FCC5}"/>
            </ac:picMkLst>
          </pc:picChg>
          <pc:picChg chg="add mod">
            <ac:chgData name="Cornelia Geiger" userId="5a8059a8-1c64-4b5a-b6f9-cdd0301960d5" providerId="ADAL" clId="{EB8B55DB-1A76-4F1E-A07E-D5B5442DF36E}" dt="2024-05-15T12:05:39.093" v="241"/>
            <ac:picMkLst>
              <pc:docMk/>
              <pc:sldMasterMk cId="664227881" sldId="2147483648"/>
              <pc:sldLayoutMk cId="614676483" sldId="2147483661"/>
              <ac:picMk id="3" creationId="{CD623349-199D-139B-D135-B38E9BE6A466}"/>
            </ac:picMkLst>
          </pc:picChg>
        </pc:sldLayoutChg>
        <pc:sldLayoutChg chg="addSp delSp add mod modTransition">
          <pc:chgData name="Cornelia Geiger" userId="5a8059a8-1c64-4b5a-b6f9-cdd0301960d5" providerId="ADAL" clId="{EB8B55DB-1A76-4F1E-A07E-D5B5442DF36E}" dt="2024-05-15T12:49:48.999" v="616" actId="478"/>
          <pc:sldLayoutMkLst>
            <pc:docMk/>
            <pc:sldMasterMk cId="664227881" sldId="2147483648"/>
            <pc:sldLayoutMk cId="3360565745" sldId="2147483662"/>
          </pc:sldLayoutMkLst>
          <pc:spChg chg="del">
            <ac:chgData name="Cornelia Geiger" userId="5a8059a8-1c64-4b5a-b6f9-cdd0301960d5" providerId="ADAL" clId="{EB8B55DB-1A76-4F1E-A07E-D5B5442DF36E}" dt="2024-05-15T12:49:46.344" v="613" actId="478"/>
            <ac:spMkLst>
              <pc:docMk/>
              <pc:sldMasterMk cId="664227881" sldId="2147483648"/>
              <pc:sldLayoutMk cId="3360565745" sldId="2147483662"/>
              <ac:spMk id="18" creationId="{88A01B12-0A7A-D72F-B460-71831B601753}"/>
            </ac:spMkLst>
          </pc:spChg>
          <pc:spChg chg="del">
            <ac:chgData name="Cornelia Geiger" userId="5a8059a8-1c64-4b5a-b6f9-cdd0301960d5" providerId="ADAL" clId="{EB8B55DB-1A76-4F1E-A07E-D5B5442DF36E}" dt="2024-05-15T12:49:47.265" v="614" actId="478"/>
            <ac:spMkLst>
              <pc:docMk/>
              <pc:sldMasterMk cId="664227881" sldId="2147483648"/>
              <pc:sldLayoutMk cId="3360565745" sldId="2147483662"/>
              <ac:spMk id="19" creationId="{06C43525-5BFA-502B-1E58-FE24369741FA}"/>
            </ac:spMkLst>
          </pc:spChg>
          <pc:spChg chg="del">
            <ac:chgData name="Cornelia Geiger" userId="5a8059a8-1c64-4b5a-b6f9-cdd0301960d5" providerId="ADAL" clId="{EB8B55DB-1A76-4F1E-A07E-D5B5442DF36E}" dt="2024-05-15T12:49:47.946" v="615" actId="478"/>
            <ac:spMkLst>
              <pc:docMk/>
              <pc:sldMasterMk cId="664227881" sldId="2147483648"/>
              <pc:sldLayoutMk cId="3360565745" sldId="2147483662"/>
              <ac:spMk id="20" creationId="{29D10781-A40A-6AD8-24F2-8AA5E5AE2FA4}"/>
            </ac:spMkLst>
          </pc:spChg>
          <pc:spChg chg="del">
            <ac:chgData name="Cornelia Geiger" userId="5a8059a8-1c64-4b5a-b6f9-cdd0301960d5" providerId="ADAL" clId="{EB8B55DB-1A76-4F1E-A07E-D5B5442DF36E}" dt="2024-05-15T12:49:48.999" v="616" actId="478"/>
            <ac:spMkLst>
              <pc:docMk/>
              <pc:sldMasterMk cId="664227881" sldId="2147483648"/>
              <pc:sldLayoutMk cId="3360565745" sldId="2147483662"/>
              <ac:spMk id="21" creationId="{87080AA0-7D1A-9CA2-A69E-8814E158F6F4}"/>
            </ac:spMkLst>
          </pc:spChg>
          <pc:picChg chg="add del">
            <ac:chgData name="Cornelia Geiger" userId="5a8059a8-1c64-4b5a-b6f9-cdd0301960d5" providerId="ADAL" clId="{EB8B55DB-1A76-4F1E-A07E-D5B5442DF36E}" dt="2024-05-15T12:49:44.678" v="612" actId="478"/>
            <ac:picMkLst>
              <pc:docMk/>
              <pc:sldMasterMk cId="664227881" sldId="2147483648"/>
              <pc:sldLayoutMk cId="3360565745" sldId="2147483662"/>
              <ac:picMk id="17" creationId="{37818652-B029-AE95-DC88-862CE87EC2C5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FBD5-3480-4571-B211-995EA83372C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F6562-EA92-403B-B1BC-72A1CD0D5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03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8E2F0-3044-9F58-4604-0C6CBA446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7374"/>
            <a:ext cx="9144000" cy="193790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8FC6B5-8767-9B06-BF90-0B84D717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460"/>
            <a:ext cx="9144000" cy="9273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0E154-A7F9-3899-A558-B9BC17A8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3B94D-29CE-B430-D6EC-7CF56A4A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33983-024C-6141-1FA2-AB603965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68175-03DB-48F4-B3BC-1738082944E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F9E6B2-A097-F11F-181C-63A7580E96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4401369" y="185333"/>
            <a:ext cx="4061143" cy="152717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68D75AEC-4771-D8B9-AB77-D467CB0064C0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B0BD62D-2075-B3B3-83C4-C840B9783A6A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DE92178-AF8B-C001-DA4F-5EA0DD765D02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7F4A86-3F73-BC7D-4012-7F34E91AC2C3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Foliennummernplatzhalter 4">
            <a:extLst>
              <a:ext uri="{FF2B5EF4-FFF2-40B4-BE49-F238E27FC236}">
                <a16:creationId xmlns:a16="http://schemas.microsoft.com/office/drawing/2014/main" id="{15754FB5-09A3-C9B1-6920-67155FDA05E7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365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07F5F-BA8C-3328-564D-AB796144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FAFC70-AAEC-F8A1-F85D-CC074737D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5B8204-A1B0-027F-2B5B-9F3AF0C3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21881D-D641-F6EE-9F92-8B194F87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CDBC1A-6EBA-5484-3C0D-329EED96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510CF3-DB35-EB40-47A0-6D36BEF4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26C86B5-1A4A-DA9D-D522-844053A9F3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C7D4A192-43D3-FA89-1C6A-679873E489D2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CFB2CF-E669-78D8-ACF9-CEA07B7E1A2E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6CBB367-D704-3FE8-864E-40978F8858E9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1155D6-71FB-6DA8-BAC7-C5C6221C336F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Foliennummernplatzhalter 4">
            <a:extLst>
              <a:ext uri="{FF2B5EF4-FFF2-40B4-BE49-F238E27FC236}">
                <a16:creationId xmlns:a16="http://schemas.microsoft.com/office/drawing/2014/main" id="{76EC8DE7-1BDB-D621-BC2E-C29CCF5B4FD8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015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31FB6-D7C2-8D21-3B36-51CFD7CD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23DD1A-C356-F81C-F026-B235D5AF7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81766-47FD-F504-0307-19136D5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31245-4F1E-114E-F7BA-B08303FA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49677-89FB-5926-7B83-F401E755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C3E45DB-AFA8-9659-8000-6A3182C15D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2CE23A6D-5695-FEE8-24D1-5CADB9E4CD5D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297A627-DD3B-C209-9F31-174D6E529C34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7B81BA-E799-F332-1B40-7CABF354FD91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3A285F6-B968-D060-8F84-F421592B556D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oliennummernplatzhalter 4">
            <a:extLst>
              <a:ext uri="{FF2B5EF4-FFF2-40B4-BE49-F238E27FC236}">
                <a16:creationId xmlns:a16="http://schemas.microsoft.com/office/drawing/2014/main" id="{FC31F0E6-57F2-CCB1-C033-D23716F80987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967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F80C2-12C8-B5FC-3C18-6CF3A7727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AE24B3-E08B-5285-83F9-37E76489F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2258B-958E-F4C6-2137-4116D9FA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9DC68-BA12-177A-BEBC-B6AC7DA5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8D5A1-C0B5-D65E-66DD-1514472D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23CC46B-CAF6-0074-34D2-BB197D9F5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CEB7B33-91B8-17F3-DC3E-F5BEE46270B8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24AA39A-42EF-C104-AEEE-0D764F6AF307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D559333-FFBD-F220-C92B-948DC509FF2B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A47D702-B53B-87C6-2646-DBE430219024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oliennummernplatzhalter 4">
            <a:extLst>
              <a:ext uri="{FF2B5EF4-FFF2-40B4-BE49-F238E27FC236}">
                <a16:creationId xmlns:a16="http://schemas.microsoft.com/office/drawing/2014/main" id="{3660E30D-8C94-ED46-90E9-68083EBF0B93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032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ntitel mit Fußzeile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46FDFF5-2A74-9141-83E9-19DEB60A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609"/>
            <a:ext cx="10515600" cy="1095506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AAB8802-76B8-1849-B5EF-D067BBB11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073275"/>
            <a:ext cx="10515600" cy="39258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D623349-199D-139B-D135-B38E9BE6A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1BF5817-4AC4-C4C5-A96B-096A3C240883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9B6C3A-EA03-0A83-34BB-D1B4CF5FFA85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D1CE8C-9C61-B3DD-131D-4E5A13C57D7D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219FA1-4A52-51F1-1C71-3B35C607F07F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oliennummernplatzhalter 4">
            <a:extLst>
              <a:ext uri="{FF2B5EF4-FFF2-40B4-BE49-F238E27FC236}">
                <a16:creationId xmlns:a16="http://schemas.microsoft.com/office/drawing/2014/main" id="{42BA9B35-7FC6-F04B-7A5D-9653DF891E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96533" y="6381329"/>
            <a:ext cx="6858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46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9DAA3-D709-8396-E07D-35DA106C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8EAAE4-ACE9-4A74-E42D-B32276B2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1EDD6-119D-5E57-C2DE-39965C2A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6F30B-4363-03A6-1662-D1C6E98D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D8F5B-81D6-3C47-8401-F78BC2CC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06F00A0-4E06-EDB3-E266-78E40EE20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4F8CDF44-EFDF-6D5D-E4DF-D19CB7336AC8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30C80AE-FDCD-BE5A-5972-088D2492AD3E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4AFB3CA-FD0A-052A-7BD0-E9FAFD8E05E2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CFA0005-B951-2882-A3F2-12107F960C35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0CC3D85B-9BEA-905C-5E4B-9CE3B58A5E17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57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C6543-9980-F396-D7C9-840D7DB1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251716-553D-3021-64C2-98C5A994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DC94A-8BAF-6E0E-CB5B-A73C737A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19196-CE92-8CE0-40BE-7192BB61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26C9B-7841-EDB5-8B93-E3B23CA8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88A7A88-17C1-3F2F-50C9-3104013EC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4FB0156-1B6D-D022-9CC4-1C28FCD72358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E09012-1AE5-CC74-6661-A78B38F51D9A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81B24AD-07AA-C6E6-F9DD-5282881BC0C4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D403D56-A4AF-96AC-9887-FCD1B58D72EF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oliennummernplatzhalter 4">
            <a:extLst>
              <a:ext uri="{FF2B5EF4-FFF2-40B4-BE49-F238E27FC236}">
                <a16:creationId xmlns:a16="http://schemas.microsoft.com/office/drawing/2014/main" id="{BFF1F0FF-AE26-01A5-0DB0-311E43DFEEBF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26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58FAC-60FD-CEF9-7EB8-68CECF1A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6378F-9799-4C02-8747-731305934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4A7B2-B1C6-FE9F-88FB-00E03782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3DC5F-35A7-EC0D-2ACB-C7BBE204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1301C-FA6D-6E6A-3871-FFC560B2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AD6F305-841C-4243-663B-4D73D9CD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EEB535CF-0C7B-C67B-3DB2-CAA7E8E08F8C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BE888E2-AFF9-1E1B-0604-B627629420D8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E66645B-E5FC-11BD-3B82-597B458C1999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680BA8-C781-0BEB-2AD1-F42522D98ADF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Foliennummernplatzhalter 4">
            <a:extLst>
              <a:ext uri="{FF2B5EF4-FFF2-40B4-BE49-F238E27FC236}">
                <a16:creationId xmlns:a16="http://schemas.microsoft.com/office/drawing/2014/main" id="{E1F64DBA-5B2E-1AAD-12DE-EBA32DA27795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347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778FC-43E6-30E3-EC75-E431B6E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7415B-F0B5-5951-72E7-19414CB2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93BAE5-CA28-EDCF-6F80-54EB070B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C60984-454A-77BF-DB09-99E46C0CD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0EC93A-138D-7B54-F140-14367D3CE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A2772F-E1C7-E76C-D802-FD7D1DF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36DEE8-2126-9102-92B6-6A8D4235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5CFB3F-D324-9ACB-BE92-3AB2D69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0A50D50-D53D-703E-4547-0094F64E0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31860BE1-076B-25E2-8D12-EB6E86AEE642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842460C-FF86-EB61-E295-A01DC0CE985F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A27E22E-1F36-0BF9-31FD-9D02BD816B2E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E355565-2338-9A3C-1094-17BF75C170A8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Foliennummernplatzhalter 4">
            <a:extLst>
              <a:ext uri="{FF2B5EF4-FFF2-40B4-BE49-F238E27FC236}">
                <a16:creationId xmlns:a16="http://schemas.microsoft.com/office/drawing/2014/main" id="{DE722455-25DD-3177-5B20-DB3CF7EEAC06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310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5BB9D-BE0C-ADC1-C5DC-6B8B6B4E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DED65A-1A27-E30F-2F7A-B045C26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F6CC56-CC39-C106-D87E-11BA1EAA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617FC2-9FD6-A619-C3D3-02577F03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864CDF2-4918-3C8D-DED8-CDEFB7F71C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6849A98-C6E0-6DB6-F2F8-B94F5804BD9A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EB2FA2-4A82-AE74-1859-4F7AEDA3A258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66B350-10BA-F89B-0C3A-00B4650B12B5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7094BAE-383B-70B1-4781-91738CBCD881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Foliennummernplatzhalter 4">
            <a:extLst>
              <a:ext uri="{FF2B5EF4-FFF2-40B4-BE49-F238E27FC236}">
                <a16:creationId xmlns:a16="http://schemas.microsoft.com/office/drawing/2014/main" id="{B88619C6-6CE1-C178-5E42-C2086F89CFF1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18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E5E739-7D29-664F-2A81-4D38A73C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504F88-15FA-8E2C-27C4-68359A86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6F5B5-B83D-BC88-A78B-E957F76F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7818652-B029-AE95-DC88-862CE87E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8A01B12-0A7A-D72F-B460-71831B601753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6C43525-5BFA-502B-1E58-FE24369741FA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9D10781-A40A-6AD8-24F2-8AA5E5AE2FA4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7080AA0-7D1A-9CA2-A69E-8814E158F6F4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87CED518-9152-6DC5-334A-9126A422D863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57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E5E739-7D29-664F-2A81-4D38A73C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504F88-15FA-8E2C-27C4-68359A86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6F5B5-B83D-BC88-A78B-E957F76F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7818652-B029-AE95-DC88-862CE87E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22" name="Foliennummernplatzhalter 4">
            <a:extLst>
              <a:ext uri="{FF2B5EF4-FFF2-40B4-BE49-F238E27FC236}">
                <a16:creationId xmlns:a16="http://schemas.microsoft.com/office/drawing/2014/main" id="{87CED518-9152-6DC5-334A-9126A422D863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05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2001D-AC95-89D2-9B3D-90E9DF23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C9243-C672-C645-3E38-15C5100C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6C9209-52F6-EC0F-9B0D-48494155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EBFCA-7EDF-9D83-3833-8CD0F555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FD6E70-D4D0-C2AB-A8C9-9088F2F9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DAD072-C0B8-8F4F-A5A2-851B0CB9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A1C9D27-3439-BB2E-5CAE-B318A9EB78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84" t="23888" r="5167" b="11827"/>
          <a:stretch/>
        </p:blipFill>
        <p:spPr>
          <a:xfrm>
            <a:off x="9437220" y="136525"/>
            <a:ext cx="2123844" cy="79866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27A470CD-5BAF-7DC3-052E-03A3699EEA1E}"/>
              </a:ext>
            </a:extLst>
          </p:cNvPr>
          <p:cNvSpPr/>
          <p:nvPr userDrawn="1"/>
        </p:nvSpPr>
        <p:spPr>
          <a:xfrm>
            <a:off x="11768328" y="0"/>
            <a:ext cx="423672" cy="1713600"/>
          </a:xfrm>
          <a:prstGeom prst="rect">
            <a:avLst/>
          </a:prstGeom>
          <a:solidFill>
            <a:srgbClr val="26A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285549-13E3-DEE4-A221-40C4282FEBFB}"/>
              </a:ext>
            </a:extLst>
          </p:cNvPr>
          <p:cNvSpPr/>
          <p:nvPr userDrawn="1"/>
        </p:nvSpPr>
        <p:spPr>
          <a:xfrm>
            <a:off x="11768328" y="1690688"/>
            <a:ext cx="423672" cy="1713600"/>
          </a:xfrm>
          <a:prstGeom prst="rect">
            <a:avLst/>
          </a:prstGeom>
          <a:solidFill>
            <a:srgbClr val="EE26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31BA55C-A1C5-453F-AF45-6F693FD83F63}"/>
              </a:ext>
            </a:extLst>
          </p:cNvPr>
          <p:cNvSpPr/>
          <p:nvPr userDrawn="1"/>
        </p:nvSpPr>
        <p:spPr>
          <a:xfrm>
            <a:off x="11768328" y="3404288"/>
            <a:ext cx="423672" cy="1713600"/>
          </a:xfrm>
          <a:prstGeom prst="rect">
            <a:avLst/>
          </a:prstGeom>
          <a:solidFill>
            <a:srgbClr val="33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18DC523-5811-4CE9-6380-37D717374A71}"/>
              </a:ext>
            </a:extLst>
          </p:cNvPr>
          <p:cNvSpPr/>
          <p:nvPr userDrawn="1"/>
        </p:nvSpPr>
        <p:spPr>
          <a:xfrm>
            <a:off x="11768328" y="5119404"/>
            <a:ext cx="423672" cy="1738595"/>
          </a:xfrm>
          <a:prstGeom prst="rect">
            <a:avLst/>
          </a:prstGeom>
          <a:solidFill>
            <a:srgbClr val="CDD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Foliennummernplatzhalter 4">
            <a:extLst>
              <a:ext uri="{FF2B5EF4-FFF2-40B4-BE49-F238E27FC236}">
                <a16:creationId xmlns:a16="http://schemas.microsoft.com/office/drawing/2014/main" id="{962E9657-2488-C336-F349-0EEF6D32F76B}"/>
              </a:ext>
            </a:extLst>
          </p:cNvPr>
          <p:cNvSpPr txBox="1">
            <a:spLocks/>
          </p:cNvSpPr>
          <p:nvPr userDrawn="1"/>
        </p:nvSpPr>
        <p:spPr>
          <a:xfrm>
            <a:off x="10896533" y="6381329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7958F1-A970-490D-879A-EFCD5B94B6EF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9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312E27-FA7E-5DD2-0DB4-E7DD3DF5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0D26C1-F2F7-CB54-6D09-AEFF36D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70F25-ADFD-8490-5517-609154F2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B3D9-DB7E-4B5F-97A8-9DE77654B33A}" type="datetimeFigureOut">
              <a:rPr lang="de-DE" smtClean="0"/>
              <a:t>13.08.2024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C6C8E-C9C8-6E18-0BA4-EAEE2D3E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B0852-E0E0-AE5F-6DD3-FB121FCC3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20AB-F89B-45FA-8EB5-68F375071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2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DC890-A2E9-C6F2-6D33-639716761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06B9A1-21E4-EA25-4668-6BA6C4E4A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B75855BD-64A4-1EB3-23B7-3073775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4B7D6F80-C1F5-2199-8B8B-274E8950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11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MINT-Region Mostviertel</dc:title>
  <dc:creator>Cornelia Geiger</dc:creator>
  <cp:lastModifiedBy>Cornelia Geiger</cp:lastModifiedBy>
  <cp:revision>2</cp:revision>
  <dcterms:created xsi:type="dcterms:W3CDTF">2024-01-30T14:10:16Z</dcterms:created>
  <dcterms:modified xsi:type="dcterms:W3CDTF">2024-08-13T07:18:23Z</dcterms:modified>
</cp:coreProperties>
</file>