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64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1AD1D-A8BC-4B74-AB03-F47C018DC1E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40C55-D8C8-478A-BE99-A06B3ADD13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Cadre du projet</a:t>
          </a:r>
          <a:endParaRPr lang="en-US"/>
        </a:p>
      </dgm:t>
    </dgm:pt>
    <dgm:pt modelId="{3B9FB2C8-A480-4617-8ACF-4ED05B17B45F}" type="parTrans" cxnId="{6277BF23-7844-4179-B482-8B16BAA22508}">
      <dgm:prSet/>
      <dgm:spPr/>
      <dgm:t>
        <a:bodyPr/>
        <a:lstStyle/>
        <a:p>
          <a:endParaRPr lang="en-US"/>
        </a:p>
      </dgm:t>
    </dgm:pt>
    <dgm:pt modelId="{05126668-3AA1-4BB8-948F-BE0C15C7F3D1}" type="sibTrans" cxnId="{6277BF23-7844-4179-B482-8B16BAA22508}">
      <dgm:prSet/>
      <dgm:spPr/>
      <dgm:t>
        <a:bodyPr/>
        <a:lstStyle/>
        <a:p>
          <a:endParaRPr lang="en-US"/>
        </a:p>
      </dgm:t>
    </dgm:pt>
    <dgm:pt modelId="{1FAE65E7-7A22-47F8-8B16-562D5134EA0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Fonctionnement global de l'application</a:t>
          </a:r>
          <a:endParaRPr lang="en-US"/>
        </a:p>
      </dgm:t>
    </dgm:pt>
    <dgm:pt modelId="{03855928-AE1A-49F9-9D1B-B47CADA19DC7}" type="parTrans" cxnId="{7629DB7C-903B-4DED-85AA-9641E0BB28BF}">
      <dgm:prSet/>
      <dgm:spPr/>
      <dgm:t>
        <a:bodyPr/>
        <a:lstStyle/>
        <a:p>
          <a:endParaRPr lang="en-US"/>
        </a:p>
      </dgm:t>
    </dgm:pt>
    <dgm:pt modelId="{C8700CDE-E8EF-4962-82A2-AF2190FF9CBF}" type="sibTrans" cxnId="{7629DB7C-903B-4DED-85AA-9641E0BB28BF}">
      <dgm:prSet/>
      <dgm:spPr/>
      <dgm:t>
        <a:bodyPr/>
        <a:lstStyle/>
        <a:p>
          <a:endParaRPr lang="en-US"/>
        </a:p>
      </dgm:t>
    </dgm:pt>
    <dgm:pt modelId="{B730A65F-44BF-460C-99BE-1E848959490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Correction de bugs et optimisations</a:t>
          </a:r>
          <a:endParaRPr lang="en-US"/>
        </a:p>
      </dgm:t>
    </dgm:pt>
    <dgm:pt modelId="{5D276E1A-3F87-44F7-9AAC-B25F25EADE5C}" type="sibTrans" cxnId="{5FBE5F13-DA90-4AE5-AF94-02F41677EEE7}">
      <dgm:prSet/>
      <dgm:spPr/>
      <dgm:t>
        <a:bodyPr/>
        <a:lstStyle/>
        <a:p>
          <a:endParaRPr lang="en-US"/>
        </a:p>
      </dgm:t>
    </dgm:pt>
    <dgm:pt modelId="{32B9A256-871E-46B4-96CE-4FFF4087AB49}" type="parTrans" cxnId="{5FBE5F13-DA90-4AE5-AF94-02F41677EEE7}">
      <dgm:prSet/>
      <dgm:spPr/>
      <dgm:t>
        <a:bodyPr/>
        <a:lstStyle/>
        <a:p>
          <a:endParaRPr lang="en-US"/>
        </a:p>
      </dgm:t>
    </dgm:pt>
    <dgm:pt modelId="{7D158E82-6D72-1B4C-8094-05B4099A1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Tests </a:t>
          </a:r>
          <a:r>
            <a:rPr lang="fr-FR" noProof="0"/>
            <a:t>unitaires</a:t>
          </a:r>
        </a:p>
      </dgm:t>
    </dgm:pt>
    <dgm:pt modelId="{4087A96D-E73D-9045-A5D3-C87194EA135F}" type="parTrans" cxnId="{763470FC-4110-BC44-80BD-0255A7A71730}">
      <dgm:prSet/>
      <dgm:spPr/>
      <dgm:t>
        <a:bodyPr/>
        <a:lstStyle/>
        <a:p>
          <a:endParaRPr lang="fr-FR"/>
        </a:p>
      </dgm:t>
    </dgm:pt>
    <dgm:pt modelId="{9609A194-D14B-4E4E-B86A-7E79DDD9947C}" type="sibTrans" cxnId="{763470FC-4110-BC44-80BD-0255A7A71730}">
      <dgm:prSet/>
      <dgm:spPr/>
      <dgm:t>
        <a:bodyPr/>
        <a:lstStyle/>
        <a:p>
          <a:endParaRPr lang="fr-FR"/>
        </a:p>
      </dgm:t>
    </dgm:pt>
    <dgm:pt modelId="{96280AED-9B9D-4E40-836E-88E26D7BE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Audit de performance</a:t>
          </a:r>
        </a:p>
      </dgm:t>
    </dgm:pt>
    <dgm:pt modelId="{92B900F8-5863-1447-B42E-2CA64571E87E}" type="parTrans" cxnId="{64911543-625C-EA45-A293-27D34FE2550E}">
      <dgm:prSet/>
      <dgm:spPr/>
      <dgm:t>
        <a:bodyPr/>
        <a:lstStyle/>
        <a:p>
          <a:endParaRPr lang="fr-FR"/>
        </a:p>
      </dgm:t>
    </dgm:pt>
    <dgm:pt modelId="{C45BE65E-9CAA-2142-A87F-B646F28AE5AA}" type="sibTrans" cxnId="{64911543-625C-EA45-A293-27D34FE2550E}">
      <dgm:prSet/>
      <dgm:spPr/>
      <dgm:t>
        <a:bodyPr/>
        <a:lstStyle/>
        <a:p>
          <a:endParaRPr lang="fr-FR"/>
        </a:p>
      </dgm:t>
    </dgm:pt>
    <dgm:pt modelId="{A722CBCC-5FC3-C749-A045-D26DCFC58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</a:t>
          </a:r>
        </a:p>
      </dgm:t>
    </dgm:pt>
    <dgm:pt modelId="{E45488E2-4775-A245-B3DB-39A0A56CEF8C}" type="parTrans" cxnId="{909655BC-C967-6941-98E0-7035CA07800C}">
      <dgm:prSet/>
      <dgm:spPr/>
      <dgm:t>
        <a:bodyPr/>
        <a:lstStyle/>
        <a:p>
          <a:endParaRPr lang="fr-FR"/>
        </a:p>
      </dgm:t>
    </dgm:pt>
    <dgm:pt modelId="{2BAD02FD-B2B4-D745-8CBC-5542DEB7BD4A}" type="sibTrans" cxnId="{909655BC-C967-6941-98E0-7035CA07800C}">
      <dgm:prSet/>
      <dgm:spPr/>
      <dgm:t>
        <a:bodyPr/>
        <a:lstStyle/>
        <a:p>
          <a:endParaRPr lang="fr-FR"/>
        </a:p>
      </dgm:t>
    </dgm:pt>
    <dgm:pt modelId="{6525CD4D-E414-4F2D-9260-6BEF715E655F}" type="pres">
      <dgm:prSet presAssocID="{BD81AD1D-A8BC-4B74-AB03-F47C018DC1E3}" presName="root" presStyleCnt="0">
        <dgm:presLayoutVars>
          <dgm:dir/>
          <dgm:resizeHandles val="exact"/>
        </dgm:presLayoutVars>
      </dgm:prSet>
      <dgm:spPr/>
    </dgm:pt>
    <dgm:pt modelId="{1F6DFC8E-856B-4D9C-9B63-9754F2011C15}" type="pres">
      <dgm:prSet presAssocID="{1EF40C55-D8C8-478A-BE99-A06B3ADD135B}" presName="compNode" presStyleCnt="0"/>
      <dgm:spPr/>
    </dgm:pt>
    <dgm:pt modelId="{4BEFC547-D29B-4CB7-9B10-B6FCAF3FD263}" type="pres">
      <dgm:prSet presAssocID="{1EF40C55-D8C8-478A-BE99-A06B3ADD13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ésentation avec liste de vérification (droite à gauche)"/>
        </a:ext>
      </dgm:extLst>
    </dgm:pt>
    <dgm:pt modelId="{096D38D0-3FDF-450E-8F95-CA59D705C4A4}" type="pres">
      <dgm:prSet presAssocID="{1EF40C55-D8C8-478A-BE99-A06B3ADD135B}" presName="spaceRect" presStyleCnt="0"/>
      <dgm:spPr/>
    </dgm:pt>
    <dgm:pt modelId="{73D73D42-EDE4-4B9E-970D-9BDCF3CED2D0}" type="pres">
      <dgm:prSet presAssocID="{1EF40C55-D8C8-478A-BE99-A06B3ADD135B}" presName="textRect" presStyleLbl="revTx" presStyleIdx="0" presStyleCnt="6">
        <dgm:presLayoutVars>
          <dgm:chMax val="1"/>
          <dgm:chPref val="1"/>
        </dgm:presLayoutVars>
      </dgm:prSet>
      <dgm:spPr/>
    </dgm:pt>
    <dgm:pt modelId="{910B3954-98BA-4FE5-B640-C28ABB2A18BC}" type="pres">
      <dgm:prSet presAssocID="{05126668-3AA1-4BB8-948F-BE0C15C7F3D1}" presName="sibTrans" presStyleCnt="0"/>
      <dgm:spPr/>
    </dgm:pt>
    <dgm:pt modelId="{32C942E5-F00C-4B64-BA4C-46D6BB21F1C2}" type="pres">
      <dgm:prSet presAssocID="{1FAE65E7-7A22-47F8-8B16-562D5134EA08}" presName="compNode" presStyleCnt="0"/>
      <dgm:spPr/>
    </dgm:pt>
    <dgm:pt modelId="{49D1855C-6ED9-4FC8-8696-03BBAEE288C4}" type="pres">
      <dgm:prSet presAssocID="{1FAE65E7-7A22-47F8-8B16-562D5134EA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5FCA7A2-D5F5-4ED0-88A9-7FF737928FAB}" type="pres">
      <dgm:prSet presAssocID="{1FAE65E7-7A22-47F8-8B16-562D5134EA08}" presName="spaceRect" presStyleCnt="0"/>
      <dgm:spPr/>
    </dgm:pt>
    <dgm:pt modelId="{A00664FF-45EF-43C2-A7F6-3EF280B4BB28}" type="pres">
      <dgm:prSet presAssocID="{1FAE65E7-7A22-47F8-8B16-562D5134EA08}" presName="textRect" presStyleLbl="revTx" presStyleIdx="1" presStyleCnt="6">
        <dgm:presLayoutVars>
          <dgm:chMax val="1"/>
          <dgm:chPref val="1"/>
        </dgm:presLayoutVars>
      </dgm:prSet>
      <dgm:spPr/>
    </dgm:pt>
    <dgm:pt modelId="{17F53EB0-A707-4D9B-A7C9-A359824CAE1C}" type="pres">
      <dgm:prSet presAssocID="{C8700CDE-E8EF-4962-82A2-AF2190FF9CBF}" presName="sibTrans" presStyleCnt="0"/>
      <dgm:spPr/>
    </dgm:pt>
    <dgm:pt modelId="{12C2AB73-AFB0-409B-9F35-562D78726130}" type="pres">
      <dgm:prSet presAssocID="{B730A65F-44BF-460C-99BE-1E8489594906}" presName="compNode" presStyleCnt="0"/>
      <dgm:spPr/>
    </dgm:pt>
    <dgm:pt modelId="{E0D4A608-84F5-44CE-A451-2FC532F5832E}" type="pres">
      <dgm:prSet presAssocID="{B730A65F-44BF-460C-99BE-1E84895949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A579AA1-C8A1-4388-9ECE-BC98FEE8142C}" type="pres">
      <dgm:prSet presAssocID="{B730A65F-44BF-460C-99BE-1E8489594906}" presName="spaceRect" presStyleCnt="0"/>
      <dgm:spPr/>
    </dgm:pt>
    <dgm:pt modelId="{8638D675-F310-4270-8566-9A206FBE7B6D}" type="pres">
      <dgm:prSet presAssocID="{B730A65F-44BF-460C-99BE-1E8489594906}" presName="textRect" presStyleLbl="revTx" presStyleIdx="2" presStyleCnt="6">
        <dgm:presLayoutVars>
          <dgm:chMax val="1"/>
          <dgm:chPref val="1"/>
        </dgm:presLayoutVars>
      </dgm:prSet>
      <dgm:spPr/>
    </dgm:pt>
    <dgm:pt modelId="{BF484B64-8934-294D-B614-3C796DB749E5}" type="pres">
      <dgm:prSet presAssocID="{5D276E1A-3F87-44F7-9AAC-B25F25EADE5C}" presName="sibTrans" presStyleCnt="0"/>
      <dgm:spPr/>
    </dgm:pt>
    <dgm:pt modelId="{0B48E3D2-07B7-7549-AD27-AD2A440EF89E}" type="pres">
      <dgm:prSet presAssocID="{7D158E82-6D72-1B4C-8094-05B4099A1960}" presName="compNode" presStyleCnt="0"/>
      <dgm:spPr/>
    </dgm:pt>
    <dgm:pt modelId="{9949DC0D-C0F4-634C-9879-AABF6CDDE003}" type="pres">
      <dgm:prSet presAssocID="{7D158E82-6D72-1B4C-8094-05B4099A196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7F05E16-B1EC-404F-A689-D995F3DBCF2F}" type="pres">
      <dgm:prSet presAssocID="{7D158E82-6D72-1B4C-8094-05B4099A1960}" presName="spaceRect" presStyleCnt="0"/>
      <dgm:spPr/>
    </dgm:pt>
    <dgm:pt modelId="{348B74F6-A907-404A-8A74-264B1580F38C}" type="pres">
      <dgm:prSet presAssocID="{7D158E82-6D72-1B4C-8094-05B4099A1960}" presName="textRect" presStyleLbl="revTx" presStyleIdx="3" presStyleCnt="6">
        <dgm:presLayoutVars>
          <dgm:chMax val="1"/>
          <dgm:chPref val="1"/>
        </dgm:presLayoutVars>
      </dgm:prSet>
      <dgm:spPr/>
    </dgm:pt>
    <dgm:pt modelId="{19109FBB-B36C-4949-A5C6-298B71692F70}" type="pres">
      <dgm:prSet presAssocID="{9609A194-D14B-4E4E-B86A-7E79DDD9947C}" presName="sibTrans" presStyleCnt="0"/>
      <dgm:spPr/>
    </dgm:pt>
    <dgm:pt modelId="{8F9C8302-C468-B34B-8DEB-F5C3A607D205}" type="pres">
      <dgm:prSet presAssocID="{96280AED-9B9D-4E40-836E-88E26D7BE63B}" presName="compNode" presStyleCnt="0"/>
      <dgm:spPr/>
    </dgm:pt>
    <dgm:pt modelId="{A2C86759-528B-F745-ADB7-EEAF3CFD7619}" type="pres">
      <dgm:prSet presAssocID="{96280AED-9B9D-4E40-836E-88E26D7BE6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BB2C44-7AF0-8B46-95C1-6EB0F5EE8CCD}" type="pres">
      <dgm:prSet presAssocID="{96280AED-9B9D-4E40-836E-88E26D7BE63B}" presName="spaceRect" presStyleCnt="0"/>
      <dgm:spPr/>
    </dgm:pt>
    <dgm:pt modelId="{858BD480-223C-714E-A77B-E9D8509A643C}" type="pres">
      <dgm:prSet presAssocID="{96280AED-9B9D-4E40-836E-88E26D7BE63B}" presName="textRect" presStyleLbl="revTx" presStyleIdx="4" presStyleCnt="6">
        <dgm:presLayoutVars>
          <dgm:chMax val="1"/>
          <dgm:chPref val="1"/>
        </dgm:presLayoutVars>
      </dgm:prSet>
      <dgm:spPr/>
    </dgm:pt>
    <dgm:pt modelId="{4E50DDBF-47F1-9945-B5E2-F2DEAAB05FB3}" type="pres">
      <dgm:prSet presAssocID="{C45BE65E-9CAA-2142-A87F-B646F28AE5AA}" presName="sibTrans" presStyleCnt="0"/>
      <dgm:spPr/>
    </dgm:pt>
    <dgm:pt modelId="{D369920B-5CB8-E84B-B6AB-88647C353C9F}" type="pres">
      <dgm:prSet presAssocID="{A722CBCC-5FC3-C749-A045-D26DCFC5896A}" presName="compNode" presStyleCnt="0"/>
      <dgm:spPr/>
    </dgm:pt>
    <dgm:pt modelId="{EF21B6A9-F5FA-344F-85BE-732008FDEB46}" type="pres">
      <dgm:prSet presAssocID="{A722CBCC-5FC3-C749-A045-D26DCFC589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EDFF0E2-F20F-0844-A691-D1C5BCBB43ED}" type="pres">
      <dgm:prSet presAssocID="{A722CBCC-5FC3-C749-A045-D26DCFC5896A}" presName="spaceRect" presStyleCnt="0"/>
      <dgm:spPr/>
    </dgm:pt>
    <dgm:pt modelId="{6697E72F-C747-2C4C-ACEA-816C52D36712}" type="pres">
      <dgm:prSet presAssocID="{A722CBCC-5FC3-C749-A045-D26DCFC589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AF2C13-B866-7746-B5D4-FF2726ACA10D}" type="presOf" srcId="{7D158E82-6D72-1B4C-8094-05B4099A1960}" destId="{348B74F6-A907-404A-8A74-264B1580F38C}" srcOrd="0" destOrd="0" presId="urn:microsoft.com/office/officeart/2018/2/layout/IconLabelList"/>
    <dgm:cxn modelId="{5FBE5F13-DA90-4AE5-AF94-02F41677EEE7}" srcId="{BD81AD1D-A8BC-4B74-AB03-F47C018DC1E3}" destId="{B730A65F-44BF-460C-99BE-1E8489594906}" srcOrd="2" destOrd="0" parTransId="{32B9A256-871E-46B4-96CE-4FFF4087AB49}" sibTransId="{5D276E1A-3F87-44F7-9AAC-B25F25EADE5C}"/>
    <dgm:cxn modelId="{6277BF23-7844-4179-B482-8B16BAA22508}" srcId="{BD81AD1D-A8BC-4B74-AB03-F47C018DC1E3}" destId="{1EF40C55-D8C8-478A-BE99-A06B3ADD135B}" srcOrd="0" destOrd="0" parTransId="{3B9FB2C8-A480-4617-8ACF-4ED05B17B45F}" sibTransId="{05126668-3AA1-4BB8-948F-BE0C15C7F3D1}"/>
    <dgm:cxn modelId="{706EFE2C-0E14-40EA-AF3A-DBC3BAF341EE}" type="presOf" srcId="{1FAE65E7-7A22-47F8-8B16-562D5134EA08}" destId="{A00664FF-45EF-43C2-A7F6-3EF280B4BB28}" srcOrd="0" destOrd="0" presId="urn:microsoft.com/office/officeart/2018/2/layout/IconLabelList"/>
    <dgm:cxn modelId="{64911543-625C-EA45-A293-27D34FE2550E}" srcId="{BD81AD1D-A8BC-4B74-AB03-F47C018DC1E3}" destId="{96280AED-9B9D-4E40-836E-88E26D7BE63B}" srcOrd="4" destOrd="0" parTransId="{92B900F8-5863-1447-B42E-2CA64571E87E}" sibTransId="{C45BE65E-9CAA-2142-A87F-B646F28AE5AA}"/>
    <dgm:cxn modelId="{DADABC60-E8BD-BE4E-8625-DE7CB8160539}" type="presOf" srcId="{A722CBCC-5FC3-C749-A045-D26DCFC5896A}" destId="{6697E72F-C747-2C4C-ACEA-816C52D36712}" srcOrd="0" destOrd="0" presId="urn:microsoft.com/office/officeart/2018/2/layout/IconLabelList"/>
    <dgm:cxn modelId="{7629DB7C-903B-4DED-85AA-9641E0BB28BF}" srcId="{BD81AD1D-A8BC-4B74-AB03-F47C018DC1E3}" destId="{1FAE65E7-7A22-47F8-8B16-562D5134EA08}" srcOrd="1" destOrd="0" parTransId="{03855928-AE1A-49F9-9D1B-B47CADA19DC7}" sibTransId="{C8700CDE-E8EF-4962-82A2-AF2190FF9CBF}"/>
    <dgm:cxn modelId="{ED7F1A8D-19E9-4CD0-8AE1-B2F06DA48007}" type="presOf" srcId="{B730A65F-44BF-460C-99BE-1E8489594906}" destId="{8638D675-F310-4270-8566-9A206FBE7B6D}" srcOrd="0" destOrd="0" presId="urn:microsoft.com/office/officeart/2018/2/layout/IconLabelList"/>
    <dgm:cxn modelId="{2AF9ECA0-2E7D-4A8C-8571-B72A7D972B4E}" type="presOf" srcId="{BD81AD1D-A8BC-4B74-AB03-F47C018DC1E3}" destId="{6525CD4D-E414-4F2D-9260-6BEF715E655F}" srcOrd="0" destOrd="0" presId="urn:microsoft.com/office/officeart/2018/2/layout/IconLabelList"/>
    <dgm:cxn modelId="{440CE3AA-2472-634B-8886-0F0CC1D6AE3E}" type="presOf" srcId="{96280AED-9B9D-4E40-836E-88E26D7BE63B}" destId="{858BD480-223C-714E-A77B-E9D8509A643C}" srcOrd="0" destOrd="0" presId="urn:microsoft.com/office/officeart/2018/2/layout/IconLabelList"/>
    <dgm:cxn modelId="{909655BC-C967-6941-98E0-7035CA07800C}" srcId="{BD81AD1D-A8BC-4B74-AB03-F47C018DC1E3}" destId="{A722CBCC-5FC3-C749-A045-D26DCFC5896A}" srcOrd="5" destOrd="0" parTransId="{E45488E2-4775-A245-B3DB-39A0A56CEF8C}" sibTransId="{2BAD02FD-B2B4-D745-8CBC-5542DEB7BD4A}"/>
    <dgm:cxn modelId="{1F7D4EF3-29DC-49D4-BD19-3036E3198AF5}" type="presOf" srcId="{1EF40C55-D8C8-478A-BE99-A06B3ADD135B}" destId="{73D73D42-EDE4-4B9E-970D-9BDCF3CED2D0}" srcOrd="0" destOrd="0" presId="urn:microsoft.com/office/officeart/2018/2/layout/IconLabelList"/>
    <dgm:cxn modelId="{763470FC-4110-BC44-80BD-0255A7A71730}" srcId="{BD81AD1D-A8BC-4B74-AB03-F47C018DC1E3}" destId="{7D158E82-6D72-1B4C-8094-05B4099A1960}" srcOrd="3" destOrd="0" parTransId="{4087A96D-E73D-9045-A5D3-C87194EA135F}" sibTransId="{9609A194-D14B-4E4E-B86A-7E79DDD9947C}"/>
    <dgm:cxn modelId="{78213BCE-6300-45E2-9DD5-5ABCA9F36794}" type="presParOf" srcId="{6525CD4D-E414-4F2D-9260-6BEF715E655F}" destId="{1F6DFC8E-856B-4D9C-9B63-9754F2011C15}" srcOrd="0" destOrd="0" presId="urn:microsoft.com/office/officeart/2018/2/layout/IconLabelList"/>
    <dgm:cxn modelId="{B4679DDC-380E-4A4C-B46C-52DFD01F445F}" type="presParOf" srcId="{1F6DFC8E-856B-4D9C-9B63-9754F2011C15}" destId="{4BEFC547-D29B-4CB7-9B10-B6FCAF3FD263}" srcOrd="0" destOrd="0" presId="urn:microsoft.com/office/officeart/2018/2/layout/IconLabelList"/>
    <dgm:cxn modelId="{294053D6-3762-4DAE-8C22-78C2BA9DCC8C}" type="presParOf" srcId="{1F6DFC8E-856B-4D9C-9B63-9754F2011C15}" destId="{096D38D0-3FDF-450E-8F95-CA59D705C4A4}" srcOrd="1" destOrd="0" presId="urn:microsoft.com/office/officeart/2018/2/layout/IconLabelList"/>
    <dgm:cxn modelId="{CEC15FE9-5BE8-4AC7-A7DC-0B4C7EBCCCAE}" type="presParOf" srcId="{1F6DFC8E-856B-4D9C-9B63-9754F2011C15}" destId="{73D73D42-EDE4-4B9E-970D-9BDCF3CED2D0}" srcOrd="2" destOrd="0" presId="urn:microsoft.com/office/officeart/2018/2/layout/IconLabelList"/>
    <dgm:cxn modelId="{BF6237B7-55CC-4B96-B6C5-3BE624F9DAE4}" type="presParOf" srcId="{6525CD4D-E414-4F2D-9260-6BEF715E655F}" destId="{910B3954-98BA-4FE5-B640-C28ABB2A18BC}" srcOrd="1" destOrd="0" presId="urn:microsoft.com/office/officeart/2018/2/layout/IconLabelList"/>
    <dgm:cxn modelId="{1E6958DB-7B28-4380-AAEC-A46E7BBB9AA1}" type="presParOf" srcId="{6525CD4D-E414-4F2D-9260-6BEF715E655F}" destId="{32C942E5-F00C-4B64-BA4C-46D6BB21F1C2}" srcOrd="2" destOrd="0" presId="urn:microsoft.com/office/officeart/2018/2/layout/IconLabelList"/>
    <dgm:cxn modelId="{FF99ED67-2AD8-46B2-9901-4AE8F5483519}" type="presParOf" srcId="{32C942E5-F00C-4B64-BA4C-46D6BB21F1C2}" destId="{49D1855C-6ED9-4FC8-8696-03BBAEE288C4}" srcOrd="0" destOrd="0" presId="urn:microsoft.com/office/officeart/2018/2/layout/IconLabelList"/>
    <dgm:cxn modelId="{1976A721-33B8-4718-A5B8-126F0EF75BA9}" type="presParOf" srcId="{32C942E5-F00C-4B64-BA4C-46D6BB21F1C2}" destId="{65FCA7A2-D5F5-4ED0-88A9-7FF737928FAB}" srcOrd="1" destOrd="0" presId="urn:microsoft.com/office/officeart/2018/2/layout/IconLabelList"/>
    <dgm:cxn modelId="{07C324D9-A281-4D3F-B4AB-F8D4B3EDA4B0}" type="presParOf" srcId="{32C942E5-F00C-4B64-BA4C-46D6BB21F1C2}" destId="{A00664FF-45EF-43C2-A7F6-3EF280B4BB28}" srcOrd="2" destOrd="0" presId="urn:microsoft.com/office/officeart/2018/2/layout/IconLabelList"/>
    <dgm:cxn modelId="{EF66F00B-92E3-45A5-96A6-49AE7F7B5D6A}" type="presParOf" srcId="{6525CD4D-E414-4F2D-9260-6BEF715E655F}" destId="{17F53EB0-A707-4D9B-A7C9-A359824CAE1C}" srcOrd="3" destOrd="0" presId="urn:microsoft.com/office/officeart/2018/2/layout/IconLabelList"/>
    <dgm:cxn modelId="{B1B88DC5-69F8-45D5-9B18-21EF0D7D337B}" type="presParOf" srcId="{6525CD4D-E414-4F2D-9260-6BEF715E655F}" destId="{12C2AB73-AFB0-409B-9F35-562D78726130}" srcOrd="4" destOrd="0" presId="urn:microsoft.com/office/officeart/2018/2/layout/IconLabelList"/>
    <dgm:cxn modelId="{EDCA6114-5E4E-4492-A664-9C3C24DC3B44}" type="presParOf" srcId="{12C2AB73-AFB0-409B-9F35-562D78726130}" destId="{E0D4A608-84F5-44CE-A451-2FC532F5832E}" srcOrd="0" destOrd="0" presId="urn:microsoft.com/office/officeart/2018/2/layout/IconLabelList"/>
    <dgm:cxn modelId="{4D6A7A2D-0E46-40A7-961D-7FB45E5D54AA}" type="presParOf" srcId="{12C2AB73-AFB0-409B-9F35-562D78726130}" destId="{0A579AA1-C8A1-4388-9ECE-BC98FEE8142C}" srcOrd="1" destOrd="0" presId="urn:microsoft.com/office/officeart/2018/2/layout/IconLabelList"/>
    <dgm:cxn modelId="{F6A27D28-FB3B-4414-A784-E39FB4AB3E3D}" type="presParOf" srcId="{12C2AB73-AFB0-409B-9F35-562D78726130}" destId="{8638D675-F310-4270-8566-9A206FBE7B6D}" srcOrd="2" destOrd="0" presId="urn:microsoft.com/office/officeart/2018/2/layout/IconLabelList"/>
    <dgm:cxn modelId="{B15D23DF-4BF7-484E-9767-47BACC173005}" type="presParOf" srcId="{6525CD4D-E414-4F2D-9260-6BEF715E655F}" destId="{BF484B64-8934-294D-B614-3C796DB749E5}" srcOrd="5" destOrd="0" presId="urn:microsoft.com/office/officeart/2018/2/layout/IconLabelList"/>
    <dgm:cxn modelId="{9AC339E3-0C53-8C44-A4F9-77A43AD2A699}" type="presParOf" srcId="{6525CD4D-E414-4F2D-9260-6BEF715E655F}" destId="{0B48E3D2-07B7-7549-AD27-AD2A440EF89E}" srcOrd="6" destOrd="0" presId="urn:microsoft.com/office/officeart/2018/2/layout/IconLabelList"/>
    <dgm:cxn modelId="{A79BDB0D-E0B3-9C44-AD62-4665FA094E62}" type="presParOf" srcId="{0B48E3D2-07B7-7549-AD27-AD2A440EF89E}" destId="{9949DC0D-C0F4-634C-9879-AABF6CDDE003}" srcOrd="0" destOrd="0" presId="urn:microsoft.com/office/officeart/2018/2/layout/IconLabelList"/>
    <dgm:cxn modelId="{B393E5CC-B6E4-6B47-A9BE-91E62E8C32CE}" type="presParOf" srcId="{0B48E3D2-07B7-7549-AD27-AD2A440EF89E}" destId="{C7F05E16-B1EC-404F-A689-D995F3DBCF2F}" srcOrd="1" destOrd="0" presId="urn:microsoft.com/office/officeart/2018/2/layout/IconLabelList"/>
    <dgm:cxn modelId="{144E44D5-B67A-C844-93AE-5616B70A5C3B}" type="presParOf" srcId="{0B48E3D2-07B7-7549-AD27-AD2A440EF89E}" destId="{348B74F6-A907-404A-8A74-264B1580F38C}" srcOrd="2" destOrd="0" presId="urn:microsoft.com/office/officeart/2018/2/layout/IconLabelList"/>
    <dgm:cxn modelId="{59E58E09-8F2E-FF4D-88A8-6E37AE64B52E}" type="presParOf" srcId="{6525CD4D-E414-4F2D-9260-6BEF715E655F}" destId="{19109FBB-B36C-4949-A5C6-298B71692F70}" srcOrd="7" destOrd="0" presId="urn:microsoft.com/office/officeart/2018/2/layout/IconLabelList"/>
    <dgm:cxn modelId="{77CEB27D-93B7-1C4C-98F0-503BA0C65772}" type="presParOf" srcId="{6525CD4D-E414-4F2D-9260-6BEF715E655F}" destId="{8F9C8302-C468-B34B-8DEB-F5C3A607D205}" srcOrd="8" destOrd="0" presId="urn:microsoft.com/office/officeart/2018/2/layout/IconLabelList"/>
    <dgm:cxn modelId="{62501FDD-DD80-6648-B184-62645919BE0D}" type="presParOf" srcId="{8F9C8302-C468-B34B-8DEB-F5C3A607D205}" destId="{A2C86759-528B-F745-ADB7-EEAF3CFD7619}" srcOrd="0" destOrd="0" presId="urn:microsoft.com/office/officeart/2018/2/layout/IconLabelList"/>
    <dgm:cxn modelId="{F9D81E0C-1DE4-9D4B-9181-D83E0044C704}" type="presParOf" srcId="{8F9C8302-C468-B34B-8DEB-F5C3A607D205}" destId="{65BB2C44-7AF0-8B46-95C1-6EB0F5EE8CCD}" srcOrd="1" destOrd="0" presId="urn:microsoft.com/office/officeart/2018/2/layout/IconLabelList"/>
    <dgm:cxn modelId="{047E7BF5-18A8-2D40-8847-679AF7DC8A77}" type="presParOf" srcId="{8F9C8302-C468-B34B-8DEB-F5C3A607D205}" destId="{858BD480-223C-714E-A77B-E9D8509A643C}" srcOrd="2" destOrd="0" presId="urn:microsoft.com/office/officeart/2018/2/layout/IconLabelList"/>
    <dgm:cxn modelId="{E1EF32E5-BED9-C644-9EC3-E9C19F4CFD09}" type="presParOf" srcId="{6525CD4D-E414-4F2D-9260-6BEF715E655F}" destId="{4E50DDBF-47F1-9945-B5E2-F2DEAAB05FB3}" srcOrd="9" destOrd="0" presId="urn:microsoft.com/office/officeart/2018/2/layout/IconLabelList"/>
    <dgm:cxn modelId="{E65AB258-FAD2-1A4F-8940-60D834C27A82}" type="presParOf" srcId="{6525CD4D-E414-4F2D-9260-6BEF715E655F}" destId="{D369920B-5CB8-E84B-B6AB-88647C353C9F}" srcOrd="10" destOrd="0" presId="urn:microsoft.com/office/officeart/2018/2/layout/IconLabelList"/>
    <dgm:cxn modelId="{0ACE8582-E9DB-AA4F-8932-53D264768D04}" type="presParOf" srcId="{D369920B-5CB8-E84B-B6AB-88647C353C9F}" destId="{EF21B6A9-F5FA-344F-85BE-732008FDEB46}" srcOrd="0" destOrd="0" presId="urn:microsoft.com/office/officeart/2018/2/layout/IconLabelList"/>
    <dgm:cxn modelId="{0247D996-3337-BD4C-B433-EFEA97AD3A75}" type="presParOf" srcId="{D369920B-5CB8-E84B-B6AB-88647C353C9F}" destId="{7EDFF0E2-F20F-0844-A691-D1C5BCBB43ED}" srcOrd="1" destOrd="0" presId="urn:microsoft.com/office/officeart/2018/2/layout/IconLabelList"/>
    <dgm:cxn modelId="{35749534-AFFB-1342-A763-EABD88DC9C69}" type="presParOf" srcId="{D369920B-5CB8-E84B-B6AB-88647C353C9F}" destId="{6697E72F-C747-2C4C-ACEA-816C52D367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DF1C8-E529-2845-8530-C4494D28E134}" type="doc">
      <dgm:prSet loTypeId="urn:microsoft.com/office/officeart/2005/8/layout/v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CE65A4-2B8C-EB4E-8D1E-03BD5B8BDDB4}">
      <dgm:prSet phldrT="[Texte]"/>
      <dgm:spPr/>
      <dgm:t>
        <a:bodyPr/>
        <a:lstStyle/>
        <a:p>
          <a:r>
            <a:rPr lang="fr-FR" dirty="0"/>
            <a:t>Partie 1</a:t>
          </a:r>
        </a:p>
      </dgm:t>
    </dgm:pt>
    <dgm:pt modelId="{14C2E5A4-1B3E-D445-AC23-63D08DDD7FB2}" type="parTrans" cxnId="{E83F35D9-6FE0-3144-83AB-6B67FB43F28E}">
      <dgm:prSet/>
      <dgm:spPr/>
      <dgm:t>
        <a:bodyPr/>
        <a:lstStyle/>
        <a:p>
          <a:endParaRPr lang="fr-FR"/>
        </a:p>
      </dgm:t>
    </dgm:pt>
    <dgm:pt modelId="{F12C5539-ECD3-8744-A9DE-123433981D66}" type="sibTrans" cxnId="{E83F35D9-6FE0-3144-83AB-6B67FB43F28E}">
      <dgm:prSet/>
      <dgm:spPr/>
      <dgm:t>
        <a:bodyPr/>
        <a:lstStyle/>
        <a:p>
          <a:endParaRPr lang="fr-FR"/>
        </a:p>
      </dgm:t>
    </dgm:pt>
    <dgm:pt modelId="{1225BFAF-A210-D249-B197-76669B9B1C56}">
      <dgm:prSet phldrT="[Texte]"/>
      <dgm:spPr/>
      <dgm:t>
        <a:bodyPr/>
        <a:lstStyle/>
        <a:p>
          <a:r>
            <a:rPr lang="fr-FR" dirty="0"/>
            <a:t>Partie 2</a:t>
          </a:r>
        </a:p>
      </dgm:t>
    </dgm:pt>
    <dgm:pt modelId="{96DAADFA-E098-0441-AEAA-BDB223AAE78D}" type="parTrans" cxnId="{BE8E671B-6DFB-5F40-AFF3-46F27D718C33}">
      <dgm:prSet/>
      <dgm:spPr/>
      <dgm:t>
        <a:bodyPr/>
        <a:lstStyle/>
        <a:p>
          <a:endParaRPr lang="fr-FR"/>
        </a:p>
      </dgm:t>
    </dgm:pt>
    <dgm:pt modelId="{61B3D60E-65A0-9143-8E18-6EA3789469F9}" type="sibTrans" cxnId="{BE8E671B-6DFB-5F40-AFF3-46F27D718C33}">
      <dgm:prSet/>
      <dgm:spPr/>
      <dgm:t>
        <a:bodyPr/>
        <a:lstStyle/>
        <a:p>
          <a:endParaRPr lang="fr-FR"/>
        </a:p>
      </dgm:t>
    </dgm:pt>
    <dgm:pt modelId="{1D5539AB-483D-A440-A394-12FCC77C04BD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Correction de bugs et optimisations</a:t>
          </a:r>
        </a:p>
      </dgm:t>
    </dgm:pt>
    <dgm:pt modelId="{7F861BA6-2C92-1D43-A94A-2A455EC11DA4}" type="parTrans" cxnId="{380CB68D-20AE-A443-8FC5-B7B24D48DC43}">
      <dgm:prSet/>
      <dgm:spPr/>
      <dgm:t>
        <a:bodyPr/>
        <a:lstStyle/>
        <a:p>
          <a:endParaRPr lang="fr-FR"/>
        </a:p>
      </dgm:t>
    </dgm:pt>
    <dgm:pt modelId="{FEA959DC-92B5-1744-A9A6-2BFE1A33009E}" type="sibTrans" cxnId="{380CB68D-20AE-A443-8FC5-B7B24D48DC43}">
      <dgm:prSet/>
      <dgm:spPr/>
      <dgm:t>
        <a:bodyPr/>
        <a:lstStyle/>
        <a:p>
          <a:endParaRPr lang="fr-FR"/>
        </a:p>
      </dgm:t>
    </dgm:pt>
    <dgm:pt modelId="{0324BC75-C68A-D748-AA86-14457B209D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Tests unitaires</a:t>
          </a:r>
          <a:endParaRPr lang="fr-FR" dirty="0"/>
        </a:p>
      </dgm:t>
    </dgm:pt>
    <dgm:pt modelId="{0971C263-555D-584E-B396-B11D5C6D748C}" type="parTrans" cxnId="{A3BF6F68-C774-A44A-8C01-B37A1A13AD18}">
      <dgm:prSet/>
      <dgm:spPr/>
      <dgm:t>
        <a:bodyPr/>
        <a:lstStyle/>
        <a:p>
          <a:endParaRPr lang="fr-FR"/>
        </a:p>
      </dgm:t>
    </dgm:pt>
    <dgm:pt modelId="{8F7FBFBA-FAD7-4540-A11C-446555C87A73}" type="sibTrans" cxnId="{A3BF6F68-C774-A44A-8C01-B37A1A13AD18}">
      <dgm:prSet/>
      <dgm:spPr/>
      <dgm:t>
        <a:bodyPr/>
        <a:lstStyle/>
        <a:p>
          <a:endParaRPr lang="fr-FR"/>
        </a:p>
      </dgm:t>
    </dgm:pt>
    <dgm:pt modelId="{E9316ECA-C579-9740-B638-81D05AEC64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Partie 3</a:t>
          </a:r>
        </a:p>
      </dgm:t>
    </dgm:pt>
    <dgm:pt modelId="{65816A39-2888-284B-AADA-CE2F5E8CC4F6}" type="parTrans" cxnId="{3FBC9037-366A-0845-86CF-08287710F56B}">
      <dgm:prSet/>
      <dgm:spPr/>
      <dgm:t>
        <a:bodyPr/>
        <a:lstStyle/>
        <a:p>
          <a:endParaRPr lang="fr-FR"/>
        </a:p>
      </dgm:t>
    </dgm:pt>
    <dgm:pt modelId="{2FEFF13A-7944-524C-BE0C-C3BE5881DDBD}" type="sibTrans" cxnId="{3FBC9037-366A-0845-86CF-08287710F56B}">
      <dgm:prSet/>
      <dgm:spPr/>
      <dgm:t>
        <a:bodyPr/>
        <a:lstStyle/>
        <a:p>
          <a:endParaRPr lang="fr-FR"/>
        </a:p>
      </dgm:t>
    </dgm:pt>
    <dgm:pt modelId="{E4DC3C19-0865-C043-971F-FFCB9F1249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Audit de performance</a:t>
          </a:r>
        </a:p>
      </dgm:t>
    </dgm:pt>
    <dgm:pt modelId="{1A35E14C-B933-774D-80D0-C1272938AE07}" type="parTrans" cxnId="{4E842843-65FC-7E40-9522-2A127EB97449}">
      <dgm:prSet/>
      <dgm:spPr/>
      <dgm:t>
        <a:bodyPr/>
        <a:lstStyle/>
        <a:p>
          <a:endParaRPr lang="fr-FR"/>
        </a:p>
      </dgm:t>
    </dgm:pt>
    <dgm:pt modelId="{8C3D1CA9-6950-DB48-A97D-11B12183F09E}" type="sibTrans" cxnId="{4E842843-65FC-7E40-9522-2A127EB97449}">
      <dgm:prSet/>
      <dgm:spPr/>
      <dgm:t>
        <a:bodyPr/>
        <a:lstStyle/>
        <a:p>
          <a:endParaRPr lang="fr-FR"/>
        </a:p>
      </dgm:t>
    </dgm:pt>
    <dgm:pt modelId="{E9685BAE-F2AD-C645-BC4E-B08AA9440F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Partie 4</a:t>
          </a:r>
        </a:p>
      </dgm:t>
    </dgm:pt>
    <dgm:pt modelId="{B0DE14A5-51E8-BD4D-9E4E-79D44AB9D79E}" type="parTrans" cxnId="{52842A86-79F8-284D-BA8C-43D09E7E82BC}">
      <dgm:prSet/>
      <dgm:spPr/>
      <dgm:t>
        <a:bodyPr/>
        <a:lstStyle/>
        <a:p>
          <a:endParaRPr lang="fr-FR"/>
        </a:p>
      </dgm:t>
    </dgm:pt>
    <dgm:pt modelId="{EB228CF0-BCA2-984B-B0D7-844109625828}" type="sibTrans" cxnId="{52842A86-79F8-284D-BA8C-43D09E7E82BC}">
      <dgm:prSet/>
      <dgm:spPr/>
      <dgm:t>
        <a:bodyPr/>
        <a:lstStyle/>
        <a:p>
          <a:endParaRPr lang="fr-FR"/>
        </a:p>
      </dgm:t>
    </dgm:pt>
    <dgm:pt modelId="{26F33D50-940E-1741-9F54-AF8F874A2D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Documentation technique et fonctionnelle</a:t>
          </a:r>
        </a:p>
      </dgm:t>
    </dgm:pt>
    <dgm:pt modelId="{A85E1401-78B3-4746-92F7-2265D63E48B1}" type="parTrans" cxnId="{CE0FE514-038C-E048-AAA8-980E3B54BBA4}">
      <dgm:prSet/>
      <dgm:spPr/>
      <dgm:t>
        <a:bodyPr/>
        <a:lstStyle/>
        <a:p>
          <a:endParaRPr lang="fr-FR"/>
        </a:p>
      </dgm:t>
    </dgm:pt>
    <dgm:pt modelId="{9E52DAC6-B0A8-A14D-80B8-145087901A70}" type="sibTrans" cxnId="{CE0FE514-038C-E048-AAA8-980E3B54BBA4}">
      <dgm:prSet/>
      <dgm:spPr/>
      <dgm:t>
        <a:bodyPr/>
        <a:lstStyle/>
        <a:p>
          <a:endParaRPr lang="fr-FR"/>
        </a:p>
      </dgm:t>
    </dgm:pt>
    <dgm:pt modelId="{702092E7-8EA9-0845-B980-2B07432323DF}" type="pres">
      <dgm:prSet presAssocID="{87BDF1C8-E529-2845-8530-C4494D28E134}" presName="outerComposite" presStyleCnt="0">
        <dgm:presLayoutVars>
          <dgm:chMax val="5"/>
          <dgm:dir/>
          <dgm:resizeHandles val="exact"/>
        </dgm:presLayoutVars>
      </dgm:prSet>
      <dgm:spPr/>
    </dgm:pt>
    <dgm:pt modelId="{D25AF392-521D-024B-A9D7-1608E6E0141D}" type="pres">
      <dgm:prSet presAssocID="{87BDF1C8-E529-2845-8530-C4494D28E134}" presName="dummyMaxCanvas" presStyleCnt="0">
        <dgm:presLayoutVars/>
      </dgm:prSet>
      <dgm:spPr/>
    </dgm:pt>
    <dgm:pt modelId="{3C345030-9215-9843-AE50-18D22DA13916}" type="pres">
      <dgm:prSet presAssocID="{87BDF1C8-E529-2845-8530-C4494D28E134}" presName="FourNodes_1" presStyleLbl="node1" presStyleIdx="0" presStyleCnt="4">
        <dgm:presLayoutVars>
          <dgm:bulletEnabled val="1"/>
        </dgm:presLayoutVars>
      </dgm:prSet>
      <dgm:spPr/>
    </dgm:pt>
    <dgm:pt modelId="{FB328825-51D4-0347-8131-C8110ECC3CA4}" type="pres">
      <dgm:prSet presAssocID="{87BDF1C8-E529-2845-8530-C4494D28E134}" presName="FourNodes_2" presStyleLbl="node1" presStyleIdx="1" presStyleCnt="4">
        <dgm:presLayoutVars>
          <dgm:bulletEnabled val="1"/>
        </dgm:presLayoutVars>
      </dgm:prSet>
      <dgm:spPr/>
    </dgm:pt>
    <dgm:pt modelId="{74EA3E4C-990E-DE4A-82CC-0321FB9C301E}" type="pres">
      <dgm:prSet presAssocID="{87BDF1C8-E529-2845-8530-C4494D28E134}" presName="FourNodes_3" presStyleLbl="node1" presStyleIdx="2" presStyleCnt="4">
        <dgm:presLayoutVars>
          <dgm:bulletEnabled val="1"/>
        </dgm:presLayoutVars>
      </dgm:prSet>
      <dgm:spPr/>
    </dgm:pt>
    <dgm:pt modelId="{4E4EC5FD-E113-1B42-9679-3B0159EB271F}" type="pres">
      <dgm:prSet presAssocID="{87BDF1C8-E529-2845-8530-C4494D28E134}" presName="FourNodes_4" presStyleLbl="node1" presStyleIdx="3" presStyleCnt="4">
        <dgm:presLayoutVars>
          <dgm:bulletEnabled val="1"/>
        </dgm:presLayoutVars>
      </dgm:prSet>
      <dgm:spPr/>
    </dgm:pt>
    <dgm:pt modelId="{426E33B8-671C-644B-89D0-649734326623}" type="pres">
      <dgm:prSet presAssocID="{87BDF1C8-E529-2845-8530-C4494D28E134}" presName="FourConn_1-2" presStyleLbl="fgAccFollowNode1" presStyleIdx="0" presStyleCnt="3">
        <dgm:presLayoutVars>
          <dgm:bulletEnabled val="1"/>
        </dgm:presLayoutVars>
      </dgm:prSet>
      <dgm:spPr/>
    </dgm:pt>
    <dgm:pt modelId="{3B8A803F-C889-DD49-9D1E-AA4BB0FD93EA}" type="pres">
      <dgm:prSet presAssocID="{87BDF1C8-E529-2845-8530-C4494D28E134}" presName="FourConn_2-3" presStyleLbl="fgAccFollowNode1" presStyleIdx="1" presStyleCnt="3">
        <dgm:presLayoutVars>
          <dgm:bulletEnabled val="1"/>
        </dgm:presLayoutVars>
      </dgm:prSet>
      <dgm:spPr/>
    </dgm:pt>
    <dgm:pt modelId="{BC2B83FC-7C35-B748-BD36-F10E4FB581C5}" type="pres">
      <dgm:prSet presAssocID="{87BDF1C8-E529-2845-8530-C4494D28E134}" presName="FourConn_3-4" presStyleLbl="fgAccFollowNode1" presStyleIdx="2" presStyleCnt="3">
        <dgm:presLayoutVars>
          <dgm:bulletEnabled val="1"/>
        </dgm:presLayoutVars>
      </dgm:prSet>
      <dgm:spPr/>
    </dgm:pt>
    <dgm:pt modelId="{3B7D107A-22FF-EE4C-8BE0-A7F809EDBB9A}" type="pres">
      <dgm:prSet presAssocID="{87BDF1C8-E529-2845-8530-C4494D28E134}" presName="FourNodes_1_text" presStyleLbl="node1" presStyleIdx="3" presStyleCnt="4">
        <dgm:presLayoutVars>
          <dgm:bulletEnabled val="1"/>
        </dgm:presLayoutVars>
      </dgm:prSet>
      <dgm:spPr/>
    </dgm:pt>
    <dgm:pt modelId="{A643FDD5-BEDE-3444-9010-E61DAA3C92EF}" type="pres">
      <dgm:prSet presAssocID="{87BDF1C8-E529-2845-8530-C4494D28E134}" presName="FourNodes_2_text" presStyleLbl="node1" presStyleIdx="3" presStyleCnt="4">
        <dgm:presLayoutVars>
          <dgm:bulletEnabled val="1"/>
        </dgm:presLayoutVars>
      </dgm:prSet>
      <dgm:spPr/>
    </dgm:pt>
    <dgm:pt modelId="{ECE32F9F-1368-D544-B7A3-6BD5D11F593F}" type="pres">
      <dgm:prSet presAssocID="{87BDF1C8-E529-2845-8530-C4494D28E134}" presName="FourNodes_3_text" presStyleLbl="node1" presStyleIdx="3" presStyleCnt="4">
        <dgm:presLayoutVars>
          <dgm:bulletEnabled val="1"/>
        </dgm:presLayoutVars>
      </dgm:prSet>
      <dgm:spPr/>
    </dgm:pt>
    <dgm:pt modelId="{164B64D1-8EDA-524E-9C44-27BB76C6AC93}" type="pres">
      <dgm:prSet presAssocID="{87BDF1C8-E529-2845-8530-C4494D28E1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16E0C07-4734-E54F-8A63-F0F1C3767B54}" type="presOf" srcId="{3ECE65A4-2B8C-EB4E-8D1E-03BD5B8BDDB4}" destId="{3B7D107A-22FF-EE4C-8BE0-A7F809EDBB9A}" srcOrd="1" destOrd="0" presId="urn:microsoft.com/office/officeart/2005/8/layout/vProcess5"/>
    <dgm:cxn modelId="{C3DC5D0B-CCC6-B74A-95F4-0E612C214E47}" type="presOf" srcId="{26F33D50-940E-1741-9F54-AF8F874A2DAF}" destId="{164B64D1-8EDA-524E-9C44-27BB76C6AC93}" srcOrd="1" destOrd="1" presId="urn:microsoft.com/office/officeart/2005/8/layout/vProcess5"/>
    <dgm:cxn modelId="{D16D6B0D-F17B-0A43-99B7-70483F71AB7A}" type="presOf" srcId="{61B3D60E-65A0-9143-8E18-6EA3789469F9}" destId="{3B8A803F-C889-DD49-9D1E-AA4BB0FD93EA}" srcOrd="0" destOrd="0" presId="urn:microsoft.com/office/officeart/2005/8/layout/vProcess5"/>
    <dgm:cxn modelId="{5482DB0F-B9CB-A840-B23C-7C593C935C41}" type="presOf" srcId="{1D5539AB-483D-A440-A394-12FCC77C04BD}" destId="{3B7D107A-22FF-EE4C-8BE0-A7F809EDBB9A}" srcOrd="1" destOrd="1" presId="urn:microsoft.com/office/officeart/2005/8/layout/vProcess5"/>
    <dgm:cxn modelId="{294E1710-C088-2D4D-9D34-F580AECB9C83}" type="presOf" srcId="{1225BFAF-A210-D249-B197-76669B9B1C56}" destId="{FB328825-51D4-0347-8131-C8110ECC3CA4}" srcOrd="0" destOrd="0" presId="urn:microsoft.com/office/officeart/2005/8/layout/vProcess5"/>
    <dgm:cxn modelId="{3EF3C914-F6AC-524A-87C6-6841EC8B2A83}" type="presOf" srcId="{E4DC3C19-0865-C043-971F-FFCB9F124913}" destId="{ECE32F9F-1368-D544-B7A3-6BD5D11F593F}" srcOrd="1" destOrd="1" presId="urn:microsoft.com/office/officeart/2005/8/layout/vProcess5"/>
    <dgm:cxn modelId="{CE0FE514-038C-E048-AAA8-980E3B54BBA4}" srcId="{E9685BAE-F2AD-C645-BC4E-B08AA9440F93}" destId="{26F33D50-940E-1741-9F54-AF8F874A2DAF}" srcOrd="0" destOrd="0" parTransId="{A85E1401-78B3-4746-92F7-2265D63E48B1}" sibTransId="{9E52DAC6-B0A8-A14D-80B8-145087901A70}"/>
    <dgm:cxn modelId="{BE8E671B-6DFB-5F40-AFF3-46F27D718C33}" srcId="{87BDF1C8-E529-2845-8530-C4494D28E134}" destId="{1225BFAF-A210-D249-B197-76669B9B1C56}" srcOrd="1" destOrd="0" parTransId="{96DAADFA-E098-0441-AEAA-BDB223AAE78D}" sibTransId="{61B3D60E-65A0-9143-8E18-6EA3789469F9}"/>
    <dgm:cxn modelId="{6EE1691D-8A76-1949-879C-7F8885B69877}" type="presOf" srcId="{3ECE65A4-2B8C-EB4E-8D1E-03BD5B8BDDB4}" destId="{3C345030-9215-9843-AE50-18D22DA13916}" srcOrd="0" destOrd="0" presId="urn:microsoft.com/office/officeart/2005/8/layout/vProcess5"/>
    <dgm:cxn modelId="{019E1021-44A1-EA40-A9BC-8931CA89A4FB}" type="presOf" srcId="{0324BC75-C68A-D748-AA86-14457B209DF4}" destId="{A643FDD5-BEDE-3444-9010-E61DAA3C92EF}" srcOrd="1" destOrd="1" presId="urn:microsoft.com/office/officeart/2005/8/layout/vProcess5"/>
    <dgm:cxn modelId="{F827582A-123C-E74E-B928-EE8F338ADADD}" type="presOf" srcId="{0324BC75-C68A-D748-AA86-14457B209DF4}" destId="{FB328825-51D4-0347-8131-C8110ECC3CA4}" srcOrd="0" destOrd="1" presId="urn:microsoft.com/office/officeart/2005/8/layout/vProcess5"/>
    <dgm:cxn modelId="{EE0D2034-E30F-D74F-AAA0-FB6FB6A032DB}" type="presOf" srcId="{E9685BAE-F2AD-C645-BC4E-B08AA9440F93}" destId="{4E4EC5FD-E113-1B42-9679-3B0159EB271F}" srcOrd="0" destOrd="0" presId="urn:microsoft.com/office/officeart/2005/8/layout/vProcess5"/>
    <dgm:cxn modelId="{3FBC9037-366A-0845-86CF-08287710F56B}" srcId="{87BDF1C8-E529-2845-8530-C4494D28E134}" destId="{E9316ECA-C579-9740-B638-81D05AEC64D9}" srcOrd="2" destOrd="0" parTransId="{65816A39-2888-284B-AADA-CE2F5E8CC4F6}" sibTransId="{2FEFF13A-7944-524C-BE0C-C3BE5881DDBD}"/>
    <dgm:cxn modelId="{13B5A33A-6594-9543-BE38-8FE7146AD17E}" type="presOf" srcId="{E9316ECA-C579-9740-B638-81D05AEC64D9}" destId="{ECE32F9F-1368-D544-B7A3-6BD5D11F593F}" srcOrd="1" destOrd="0" presId="urn:microsoft.com/office/officeart/2005/8/layout/vProcess5"/>
    <dgm:cxn modelId="{4E842843-65FC-7E40-9522-2A127EB97449}" srcId="{E9316ECA-C579-9740-B638-81D05AEC64D9}" destId="{E4DC3C19-0865-C043-971F-FFCB9F124913}" srcOrd="0" destOrd="0" parTransId="{1A35E14C-B933-774D-80D0-C1272938AE07}" sibTransId="{8C3D1CA9-6950-DB48-A97D-11B12183F09E}"/>
    <dgm:cxn modelId="{4443E944-F0FA-D649-B800-44F0B5CB5ED3}" type="presOf" srcId="{1D5539AB-483D-A440-A394-12FCC77C04BD}" destId="{3C345030-9215-9843-AE50-18D22DA13916}" srcOrd="0" destOrd="1" presId="urn:microsoft.com/office/officeart/2005/8/layout/vProcess5"/>
    <dgm:cxn modelId="{4FEC4E5E-548B-5745-9DBF-D95EA647022C}" type="presOf" srcId="{E9685BAE-F2AD-C645-BC4E-B08AA9440F93}" destId="{164B64D1-8EDA-524E-9C44-27BB76C6AC93}" srcOrd="1" destOrd="0" presId="urn:microsoft.com/office/officeart/2005/8/layout/vProcess5"/>
    <dgm:cxn modelId="{A3BF6F68-C774-A44A-8C01-B37A1A13AD18}" srcId="{1225BFAF-A210-D249-B197-76669B9B1C56}" destId="{0324BC75-C68A-D748-AA86-14457B209DF4}" srcOrd="0" destOrd="0" parTransId="{0971C263-555D-584E-B396-B11D5C6D748C}" sibTransId="{8F7FBFBA-FAD7-4540-A11C-446555C87A73}"/>
    <dgm:cxn modelId="{AE6E207B-EF6E-ED44-A2E4-02105BA78B3D}" type="presOf" srcId="{E9316ECA-C579-9740-B638-81D05AEC64D9}" destId="{74EA3E4C-990E-DE4A-82CC-0321FB9C301E}" srcOrd="0" destOrd="0" presId="urn:microsoft.com/office/officeart/2005/8/layout/vProcess5"/>
    <dgm:cxn modelId="{52842A86-79F8-284D-BA8C-43D09E7E82BC}" srcId="{87BDF1C8-E529-2845-8530-C4494D28E134}" destId="{E9685BAE-F2AD-C645-BC4E-B08AA9440F93}" srcOrd="3" destOrd="0" parTransId="{B0DE14A5-51E8-BD4D-9E4E-79D44AB9D79E}" sibTransId="{EB228CF0-BCA2-984B-B0D7-844109625828}"/>
    <dgm:cxn modelId="{380CB68D-20AE-A443-8FC5-B7B24D48DC43}" srcId="{3ECE65A4-2B8C-EB4E-8D1E-03BD5B8BDDB4}" destId="{1D5539AB-483D-A440-A394-12FCC77C04BD}" srcOrd="0" destOrd="0" parTransId="{7F861BA6-2C92-1D43-A94A-2A455EC11DA4}" sibTransId="{FEA959DC-92B5-1744-A9A6-2BFE1A33009E}"/>
    <dgm:cxn modelId="{52173A96-1652-6A42-9361-E938173CD826}" type="presOf" srcId="{87BDF1C8-E529-2845-8530-C4494D28E134}" destId="{702092E7-8EA9-0845-B980-2B07432323DF}" srcOrd="0" destOrd="0" presId="urn:microsoft.com/office/officeart/2005/8/layout/vProcess5"/>
    <dgm:cxn modelId="{46A4D2A8-1DA6-FA4F-A3FF-93BA7D29AFCD}" type="presOf" srcId="{E4DC3C19-0865-C043-971F-FFCB9F124913}" destId="{74EA3E4C-990E-DE4A-82CC-0321FB9C301E}" srcOrd="0" destOrd="1" presId="urn:microsoft.com/office/officeart/2005/8/layout/vProcess5"/>
    <dgm:cxn modelId="{FC78EDBC-3CCD-6843-B5B7-7C53F8D2A5DF}" type="presOf" srcId="{1225BFAF-A210-D249-B197-76669B9B1C56}" destId="{A643FDD5-BEDE-3444-9010-E61DAA3C92EF}" srcOrd="1" destOrd="0" presId="urn:microsoft.com/office/officeart/2005/8/layout/vProcess5"/>
    <dgm:cxn modelId="{11A267C2-165A-814C-8F51-02A5E500E248}" type="presOf" srcId="{26F33D50-940E-1741-9F54-AF8F874A2DAF}" destId="{4E4EC5FD-E113-1B42-9679-3B0159EB271F}" srcOrd="0" destOrd="1" presId="urn:microsoft.com/office/officeart/2005/8/layout/vProcess5"/>
    <dgm:cxn modelId="{E83F35D9-6FE0-3144-83AB-6B67FB43F28E}" srcId="{87BDF1C8-E529-2845-8530-C4494D28E134}" destId="{3ECE65A4-2B8C-EB4E-8D1E-03BD5B8BDDB4}" srcOrd="0" destOrd="0" parTransId="{14C2E5A4-1B3E-D445-AC23-63D08DDD7FB2}" sibTransId="{F12C5539-ECD3-8744-A9DE-123433981D66}"/>
    <dgm:cxn modelId="{6C4E8EDB-FF8E-1B4E-B9D6-8F0A487817A5}" type="presOf" srcId="{2FEFF13A-7944-524C-BE0C-C3BE5881DDBD}" destId="{BC2B83FC-7C35-B748-BD36-F10E4FB581C5}" srcOrd="0" destOrd="0" presId="urn:microsoft.com/office/officeart/2005/8/layout/vProcess5"/>
    <dgm:cxn modelId="{4E67EEE8-0661-3B4E-A3B6-982557C1BBDF}" type="presOf" srcId="{F12C5539-ECD3-8744-A9DE-123433981D66}" destId="{426E33B8-671C-644B-89D0-649734326623}" srcOrd="0" destOrd="0" presId="urn:microsoft.com/office/officeart/2005/8/layout/vProcess5"/>
    <dgm:cxn modelId="{5EC9CDF2-F77D-5A4A-B744-21548A249C40}" type="presParOf" srcId="{702092E7-8EA9-0845-B980-2B07432323DF}" destId="{D25AF392-521D-024B-A9D7-1608E6E0141D}" srcOrd="0" destOrd="0" presId="urn:microsoft.com/office/officeart/2005/8/layout/vProcess5"/>
    <dgm:cxn modelId="{3F0009F3-F033-1749-BFD5-DC1B27DDD259}" type="presParOf" srcId="{702092E7-8EA9-0845-B980-2B07432323DF}" destId="{3C345030-9215-9843-AE50-18D22DA13916}" srcOrd="1" destOrd="0" presId="urn:microsoft.com/office/officeart/2005/8/layout/vProcess5"/>
    <dgm:cxn modelId="{46CCA01F-A77E-0142-AC61-2E7D8033F676}" type="presParOf" srcId="{702092E7-8EA9-0845-B980-2B07432323DF}" destId="{FB328825-51D4-0347-8131-C8110ECC3CA4}" srcOrd="2" destOrd="0" presId="urn:microsoft.com/office/officeart/2005/8/layout/vProcess5"/>
    <dgm:cxn modelId="{32AF3B83-2375-704A-BA08-8CF42C5D4D43}" type="presParOf" srcId="{702092E7-8EA9-0845-B980-2B07432323DF}" destId="{74EA3E4C-990E-DE4A-82CC-0321FB9C301E}" srcOrd="3" destOrd="0" presId="urn:microsoft.com/office/officeart/2005/8/layout/vProcess5"/>
    <dgm:cxn modelId="{C5674436-7AD4-9E42-8909-4C6B9071A8EA}" type="presParOf" srcId="{702092E7-8EA9-0845-B980-2B07432323DF}" destId="{4E4EC5FD-E113-1B42-9679-3B0159EB271F}" srcOrd="4" destOrd="0" presId="urn:microsoft.com/office/officeart/2005/8/layout/vProcess5"/>
    <dgm:cxn modelId="{176727FE-F51A-754A-A869-27B552CC5AE1}" type="presParOf" srcId="{702092E7-8EA9-0845-B980-2B07432323DF}" destId="{426E33B8-671C-644B-89D0-649734326623}" srcOrd="5" destOrd="0" presId="urn:microsoft.com/office/officeart/2005/8/layout/vProcess5"/>
    <dgm:cxn modelId="{910235C1-4B16-6D40-934A-1E6EF1379CD9}" type="presParOf" srcId="{702092E7-8EA9-0845-B980-2B07432323DF}" destId="{3B8A803F-C889-DD49-9D1E-AA4BB0FD93EA}" srcOrd="6" destOrd="0" presId="urn:microsoft.com/office/officeart/2005/8/layout/vProcess5"/>
    <dgm:cxn modelId="{B2FCF41B-EBB2-8D4D-8A6C-F8994DC76162}" type="presParOf" srcId="{702092E7-8EA9-0845-B980-2B07432323DF}" destId="{BC2B83FC-7C35-B748-BD36-F10E4FB581C5}" srcOrd="7" destOrd="0" presId="urn:microsoft.com/office/officeart/2005/8/layout/vProcess5"/>
    <dgm:cxn modelId="{8B5A954B-A12B-9045-B2C6-DD0083B7090C}" type="presParOf" srcId="{702092E7-8EA9-0845-B980-2B07432323DF}" destId="{3B7D107A-22FF-EE4C-8BE0-A7F809EDBB9A}" srcOrd="8" destOrd="0" presId="urn:microsoft.com/office/officeart/2005/8/layout/vProcess5"/>
    <dgm:cxn modelId="{C57DEBAE-C392-4C45-B8E8-91E3A2EF3BAA}" type="presParOf" srcId="{702092E7-8EA9-0845-B980-2B07432323DF}" destId="{A643FDD5-BEDE-3444-9010-E61DAA3C92EF}" srcOrd="9" destOrd="0" presId="urn:microsoft.com/office/officeart/2005/8/layout/vProcess5"/>
    <dgm:cxn modelId="{BEE9F6F7-4851-7F40-8FE0-CBC5CF9FD909}" type="presParOf" srcId="{702092E7-8EA9-0845-B980-2B07432323DF}" destId="{ECE32F9F-1368-D544-B7A3-6BD5D11F593F}" srcOrd="10" destOrd="0" presId="urn:microsoft.com/office/officeart/2005/8/layout/vProcess5"/>
    <dgm:cxn modelId="{32B512B2-C50D-0C4A-BF0E-5844138F33C2}" type="presParOf" srcId="{702092E7-8EA9-0845-B980-2B07432323DF}" destId="{164B64D1-8EDA-524E-9C44-27BB76C6AC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21867C-B36E-BE49-BE25-D5870B837B89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A00BD5-F4D4-3943-B0A9-A4A1EDBFB5F7}">
      <dgm:prSet phldrT="[Texte]"/>
      <dgm:spPr/>
      <dgm:t>
        <a:bodyPr/>
        <a:lstStyle/>
        <a:p>
          <a:r>
            <a:rPr lang="fr-FR" dirty="0"/>
            <a:t>base</a:t>
          </a:r>
        </a:p>
      </dgm:t>
    </dgm:pt>
    <dgm:pt modelId="{ADD120D3-4463-704A-9535-CF5682F33509}" type="parTrans" cxnId="{7BB09379-18D3-F648-832D-AAABCD863CCB}">
      <dgm:prSet/>
      <dgm:spPr/>
      <dgm:t>
        <a:bodyPr/>
        <a:lstStyle/>
        <a:p>
          <a:endParaRPr lang="fr-FR"/>
        </a:p>
      </dgm:t>
    </dgm:pt>
    <dgm:pt modelId="{F3E2E079-4A17-214D-B1C7-AAB2E2736370}" type="sibTrans" cxnId="{7BB09379-18D3-F648-832D-AAABCD863CCB}">
      <dgm:prSet/>
      <dgm:spPr/>
      <dgm:t>
        <a:bodyPr/>
        <a:lstStyle/>
        <a:p>
          <a:endParaRPr lang="fr-FR"/>
        </a:p>
      </dgm:t>
    </dgm:pt>
    <dgm:pt modelId="{7081F3AB-B8C9-DA48-A054-41F2BE7A2CF4}">
      <dgm:prSet phldrT="[Texte]"/>
      <dgm:spPr/>
      <dgm:t>
        <a:bodyPr/>
        <a:lstStyle/>
        <a:p>
          <a:r>
            <a:rPr lang="fr-FR" dirty="0" err="1"/>
            <a:t>CompleteQuotes</a:t>
          </a:r>
          <a:endParaRPr lang="fr-FR" dirty="0"/>
        </a:p>
      </dgm:t>
    </dgm:pt>
    <dgm:pt modelId="{7081B9C0-5FCD-2745-BAF5-D486327B3ACB}" type="parTrans" cxnId="{17385DA8-1CA5-204B-944F-70BA6BCF41C8}">
      <dgm:prSet/>
      <dgm:spPr/>
      <dgm:t>
        <a:bodyPr/>
        <a:lstStyle/>
        <a:p>
          <a:endParaRPr lang="fr-FR"/>
        </a:p>
      </dgm:t>
    </dgm:pt>
    <dgm:pt modelId="{7981461C-D18B-9848-B531-668EED58CF69}" type="sibTrans" cxnId="{17385DA8-1CA5-204B-944F-70BA6BCF41C8}">
      <dgm:prSet/>
      <dgm:spPr/>
      <dgm:t>
        <a:bodyPr/>
        <a:lstStyle/>
        <a:p>
          <a:endParaRPr lang="fr-FR"/>
        </a:p>
      </dgm:t>
    </dgm:pt>
    <dgm:pt modelId="{AA9444FE-3087-F645-9443-2E3B6F0F9015}">
      <dgm:prSet phldrT="[Texte]"/>
      <dgm:spPr/>
      <dgm:t>
        <a:bodyPr/>
        <a:lstStyle/>
        <a:p>
          <a:r>
            <a:rPr lang="fr-FR" dirty="0" err="1"/>
            <a:t>QuoteBase</a:t>
          </a:r>
          <a:endParaRPr lang="fr-FR" dirty="0"/>
        </a:p>
      </dgm:t>
    </dgm:pt>
    <dgm:pt modelId="{FAB3FA41-A967-3645-BD83-74D9A7F94B60}" type="parTrans" cxnId="{545290AF-B48C-9A4F-B6D1-E49B6F8CD630}">
      <dgm:prSet/>
      <dgm:spPr/>
      <dgm:t>
        <a:bodyPr/>
        <a:lstStyle/>
        <a:p>
          <a:endParaRPr lang="fr-FR"/>
        </a:p>
      </dgm:t>
    </dgm:pt>
    <dgm:pt modelId="{21AE51A5-0411-4942-9B53-092BFFD1D2D9}" type="sibTrans" cxnId="{545290AF-B48C-9A4F-B6D1-E49B6F8CD630}">
      <dgm:prSet/>
      <dgm:spPr/>
      <dgm:t>
        <a:bodyPr/>
        <a:lstStyle/>
        <a:p>
          <a:endParaRPr lang="fr-FR"/>
        </a:p>
      </dgm:t>
    </dgm:pt>
    <dgm:pt modelId="{C1D9B79A-253F-5D45-9247-DBBB3769E6D6}" type="pres">
      <dgm:prSet presAssocID="{1C21867C-B36E-BE49-BE25-D5870B837B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915A40-D1F8-EC46-97C8-84A81B6AF46A}" type="pres">
      <dgm:prSet presAssocID="{AA9444FE-3087-F645-9443-2E3B6F0F9015}" presName="root" presStyleCnt="0"/>
      <dgm:spPr/>
    </dgm:pt>
    <dgm:pt modelId="{FE004FB7-E70B-AB48-B32C-3CFDD2CC4324}" type="pres">
      <dgm:prSet presAssocID="{AA9444FE-3087-F645-9443-2E3B6F0F9015}" presName="rootComposite" presStyleCnt="0"/>
      <dgm:spPr/>
    </dgm:pt>
    <dgm:pt modelId="{183C4692-C7E9-DE41-9E8D-37503ED80F03}" type="pres">
      <dgm:prSet presAssocID="{AA9444FE-3087-F645-9443-2E3B6F0F9015}" presName="rootText" presStyleLbl="node1" presStyleIdx="0" presStyleCnt="1"/>
      <dgm:spPr/>
    </dgm:pt>
    <dgm:pt modelId="{174894BC-7D2D-8C49-9A7A-B84EB816639A}" type="pres">
      <dgm:prSet presAssocID="{AA9444FE-3087-F645-9443-2E3B6F0F9015}" presName="rootConnector" presStyleLbl="node1" presStyleIdx="0" presStyleCnt="1"/>
      <dgm:spPr/>
    </dgm:pt>
    <dgm:pt modelId="{69A1A82C-85D9-C94D-8AA4-5D52238D19A9}" type="pres">
      <dgm:prSet presAssocID="{AA9444FE-3087-F645-9443-2E3B6F0F9015}" presName="childShape" presStyleCnt="0"/>
      <dgm:spPr/>
    </dgm:pt>
    <dgm:pt modelId="{3A1F90D3-88AA-EC43-8C16-58BD94220E39}" type="pres">
      <dgm:prSet presAssocID="{ADD120D3-4463-704A-9535-CF5682F33509}" presName="Name13" presStyleLbl="parChTrans1D2" presStyleIdx="0" presStyleCnt="2"/>
      <dgm:spPr/>
    </dgm:pt>
    <dgm:pt modelId="{1C6196FA-5D82-FA47-BDB3-1FDA21D26215}" type="pres">
      <dgm:prSet presAssocID="{0EA00BD5-F4D4-3943-B0A9-A4A1EDBFB5F7}" presName="childText" presStyleLbl="bgAcc1" presStyleIdx="0" presStyleCnt="2">
        <dgm:presLayoutVars>
          <dgm:bulletEnabled val="1"/>
        </dgm:presLayoutVars>
      </dgm:prSet>
      <dgm:spPr/>
    </dgm:pt>
    <dgm:pt modelId="{1F87869E-1B68-D74D-8773-D9C4A06DCB88}" type="pres">
      <dgm:prSet presAssocID="{7081B9C0-5FCD-2745-BAF5-D486327B3ACB}" presName="Name13" presStyleLbl="parChTrans1D2" presStyleIdx="1" presStyleCnt="2"/>
      <dgm:spPr/>
    </dgm:pt>
    <dgm:pt modelId="{32616F98-82A3-F346-AD9F-70983F7ACF5F}" type="pres">
      <dgm:prSet presAssocID="{7081F3AB-B8C9-DA48-A054-41F2BE7A2CF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4492508-2B73-9142-8E6A-9662AE342C4A}" type="presOf" srcId="{AA9444FE-3087-F645-9443-2E3B6F0F9015}" destId="{183C4692-C7E9-DE41-9E8D-37503ED80F03}" srcOrd="0" destOrd="0" presId="urn:microsoft.com/office/officeart/2005/8/layout/hierarchy3"/>
    <dgm:cxn modelId="{91B69522-FA0A-C84F-A5F5-5004248864AF}" type="presOf" srcId="{0EA00BD5-F4D4-3943-B0A9-A4A1EDBFB5F7}" destId="{1C6196FA-5D82-FA47-BDB3-1FDA21D26215}" srcOrd="0" destOrd="0" presId="urn:microsoft.com/office/officeart/2005/8/layout/hierarchy3"/>
    <dgm:cxn modelId="{17AC6526-7468-5246-AEF5-EAEFF3FCA57E}" type="presOf" srcId="{1C21867C-B36E-BE49-BE25-D5870B837B89}" destId="{C1D9B79A-253F-5D45-9247-DBBB3769E6D6}" srcOrd="0" destOrd="0" presId="urn:microsoft.com/office/officeart/2005/8/layout/hierarchy3"/>
    <dgm:cxn modelId="{FF7BF265-065B-8840-80C6-0B9B1FDB6DA1}" type="presOf" srcId="{AA9444FE-3087-F645-9443-2E3B6F0F9015}" destId="{174894BC-7D2D-8C49-9A7A-B84EB816639A}" srcOrd="1" destOrd="0" presId="urn:microsoft.com/office/officeart/2005/8/layout/hierarchy3"/>
    <dgm:cxn modelId="{2DE2CA73-7C97-AE4B-B195-DFA454D89D1B}" type="presOf" srcId="{ADD120D3-4463-704A-9535-CF5682F33509}" destId="{3A1F90D3-88AA-EC43-8C16-58BD94220E39}" srcOrd="0" destOrd="0" presId="urn:microsoft.com/office/officeart/2005/8/layout/hierarchy3"/>
    <dgm:cxn modelId="{7BB09379-18D3-F648-832D-AAABCD863CCB}" srcId="{AA9444FE-3087-F645-9443-2E3B6F0F9015}" destId="{0EA00BD5-F4D4-3943-B0A9-A4A1EDBFB5F7}" srcOrd="0" destOrd="0" parTransId="{ADD120D3-4463-704A-9535-CF5682F33509}" sibTransId="{F3E2E079-4A17-214D-B1C7-AAB2E2736370}"/>
    <dgm:cxn modelId="{17385DA8-1CA5-204B-944F-70BA6BCF41C8}" srcId="{AA9444FE-3087-F645-9443-2E3B6F0F9015}" destId="{7081F3AB-B8C9-DA48-A054-41F2BE7A2CF4}" srcOrd="1" destOrd="0" parTransId="{7081B9C0-5FCD-2745-BAF5-D486327B3ACB}" sibTransId="{7981461C-D18B-9848-B531-668EED58CF69}"/>
    <dgm:cxn modelId="{545290AF-B48C-9A4F-B6D1-E49B6F8CD630}" srcId="{1C21867C-B36E-BE49-BE25-D5870B837B89}" destId="{AA9444FE-3087-F645-9443-2E3B6F0F9015}" srcOrd="0" destOrd="0" parTransId="{FAB3FA41-A967-3645-BD83-74D9A7F94B60}" sibTransId="{21AE51A5-0411-4942-9B53-092BFFD1D2D9}"/>
    <dgm:cxn modelId="{69303DC0-8DB2-EF47-86E6-D82771F8CF79}" type="presOf" srcId="{7081F3AB-B8C9-DA48-A054-41F2BE7A2CF4}" destId="{32616F98-82A3-F346-AD9F-70983F7ACF5F}" srcOrd="0" destOrd="0" presId="urn:microsoft.com/office/officeart/2005/8/layout/hierarchy3"/>
    <dgm:cxn modelId="{C3E3F1D1-9023-064B-B144-E6D6332704ED}" type="presOf" srcId="{7081B9C0-5FCD-2745-BAF5-D486327B3ACB}" destId="{1F87869E-1B68-D74D-8773-D9C4A06DCB88}" srcOrd="0" destOrd="0" presId="urn:microsoft.com/office/officeart/2005/8/layout/hierarchy3"/>
    <dgm:cxn modelId="{63FCE7B0-2B11-F74D-BADC-444A2067C072}" type="presParOf" srcId="{C1D9B79A-253F-5D45-9247-DBBB3769E6D6}" destId="{06915A40-D1F8-EC46-97C8-84A81B6AF46A}" srcOrd="0" destOrd="0" presId="urn:microsoft.com/office/officeart/2005/8/layout/hierarchy3"/>
    <dgm:cxn modelId="{73D71610-FFE9-E140-A4C1-7B71779F5F18}" type="presParOf" srcId="{06915A40-D1F8-EC46-97C8-84A81B6AF46A}" destId="{FE004FB7-E70B-AB48-B32C-3CFDD2CC4324}" srcOrd="0" destOrd="0" presId="urn:microsoft.com/office/officeart/2005/8/layout/hierarchy3"/>
    <dgm:cxn modelId="{3F2996C1-5497-A442-9C08-ED52E0F63E69}" type="presParOf" srcId="{FE004FB7-E70B-AB48-B32C-3CFDD2CC4324}" destId="{183C4692-C7E9-DE41-9E8D-37503ED80F03}" srcOrd="0" destOrd="0" presId="urn:microsoft.com/office/officeart/2005/8/layout/hierarchy3"/>
    <dgm:cxn modelId="{8F26F896-F582-454B-B675-E7F923C51DA1}" type="presParOf" srcId="{FE004FB7-E70B-AB48-B32C-3CFDD2CC4324}" destId="{174894BC-7D2D-8C49-9A7A-B84EB816639A}" srcOrd="1" destOrd="0" presId="urn:microsoft.com/office/officeart/2005/8/layout/hierarchy3"/>
    <dgm:cxn modelId="{A04697B1-5476-C044-B8E4-4646104C8F04}" type="presParOf" srcId="{06915A40-D1F8-EC46-97C8-84A81B6AF46A}" destId="{69A1A82C-85D9-C94D-8AA4-5D52238D19A9}" srcOrd="1" destOrd="0" presId="urn:microsoft.com/office/officeart/2005/8/layout/hierarchy3"/>
    <dgm:cxn modelId="{11A0745D-DD9E-9243-B9FA-622D38D402BD}" type="presParOf" srcId="{69A1A82C-85D9-C94D-8AA4-5D52238D19A9}" destId="{3A1F90D3-88AA-EC43-8C16-58BD94220E39}" srcOrd="0" destOrd="0" presId="urn:microsoft.com/office/officeart/2005/8/layout/hierarchy3"/>
    <dgm:cxn modelId="{EC10E207-8EAD-414C-9F51-8BF2E93B272A}" type="presParOf" srcId="{69A1A82C-85D9-C94D-8AA4-5D52238D19A9}" destId="{1C6196FA-5D82-FA47-BDB3-1FDA21D26215}" srcOrd="1" destOrd="0" presId="urn:microsoft.com/office/officeart/2005/8/layout/hierarchy3"/>
    <dgm:cxn modelId="{1C33C706-736B-A74C-92CA-4DD6CBDE947D}" type="presParOf" srcId="{69A1A82C-85D9-C94D-8AA4-5D52238D19A9}" destId="{1F87869E-1B68-D74D-8773-D9C4A06DCB88}" srcOrd="2" destOrd="0" presId="urn:microsoft.com/office/officeart/2005/8/layout/hierarchy3"/>
    <dgm:cxn modelId="{445C7315-DDA3-7D47-924F-71D051505909}" type="presParOf" srcId="{69A1A82C-85D9-C94D-8AA4-5D52238D19A9}" destId="{32616F98-82A3-F346-AD9F-70983F7ACF5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21867C-B36E-BE49-BE25-D5870B837B89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A00BD5-F4D4-3943-B0A9-A4A1EDBFB5F7}">
      <dgm:prSet phldrT="[Texte]" custT="1"/>
      <dgm:spPr/>
      <dgm:t>
        <a:bodyPr/>
        <a:lstStyle/>
        <a:p>
          <a:r>
            <a:rPr lang="fr-FR" sz="1800" dirty="0" err="1"/>
            <a:t>array</a:t>
          </a:r>
          <a:endParaRPr lang="fr-FR" sz="1800" dirty="0"/>
        </a:p>
      </dgm:t>
    </dgm:pt>
    <dgm:pt modelId="{ADD120D3-4463-704A-9535-CF5682F33509}" type="parTrans" cxnId="{7BB09379-18D3-F648-832D-AAABCD863CCB}">
      <dgm:prSet/>
      <dgm:spPr/>
      <dgm:t>
        <a:bodyPr/>
        <a:lstStyle/>
        <a:p>
          <a:endParaRPr lang="fr-FR"/>
        </a:p>
      </dgm:t>
    </dgm:pt>
    <dgm:pt modelId="{F3E2E079-4A17-214D-B1C7-AAB2E2736370}" type="sibTrans" cxnId="{7BB09379-18D3-F648-832D-AAABCD863CCB}">
      <dgm:prSet/>
      <dgm:spPr/>
      <dgm:t>
        <a:bodyPr/>
        <a:lstStyle/>
        <a:p>
          <a:endParaRPr lang="fr-FR"/>
        </a:p>
      </dgm:t>
    </dgm:pt>
    <dgm:pt modelId="{45690962-2502-F347-8A28-E37A049AA562}">
      <dgm:prSet phldrT="[Texte]"/>
      <dgm:spPr/>
      <dgm:t>
        <a:bodyPr/>
        <a:lstStyle/>
        <a:p>
          <a:r>
            <a:rPr lang="fr-FR" dirty="0" err="1"/>
            <a:t>PartialQuotesList</a:t>
          </a:r>
          <a:endParaRPr lang="fr-FR" dirty="0"/>
        </a:p>
      </dgm:t>
    </dgm:pt>
    <dgm:pt modelId="{1901F1CF-6441-5743-9B2D-281DB9C2B077}" type="parTrans" cxnId="{70C77566-F732-3948-AE83-F9DEC015D7F8}">
      <dgm:prSet/>
      <dgm:spPr/>
      <dgm:t>
        <a:bodyPr/>
        <a:lstStyle/>
        <a:p>
          <a:endParaRPr lang="fr-FR"/>
        </a:p>
      </dgm:t>
    </dgm:pt>
    <dgm:pt modelId="{6E46F7AA-F352-414E-81A7-A664ACA0C45A}" type="sibTrans" cxnId="{70C77566-F732-3948-AE83-F9DEC015D7F8}">
      <dgm:prSet/>
      <dgm:spPr/>
      <dgm:t>
        <a:bodyPr/>
        <a:lstStyle/>
        <a:p>
          <a:endParaRPr lang="fr-FR"/>
        </a:p>
      </dgm:t>
    </dgm:pt>
    <dgm:pt modelId="{A3CF67C4-DECA-D64C-9330-3FB6BB403C9B}" type="pres">
      <dgm:prSet presAssocID="{1C21867C-B36E-BE49-BE25-D5870B837B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3BB7C1-8798-8649-A959-54C33DABE6C1}" type="pres">
      <dgm:prSet presAssocID="{45690962-2502-F347-8A28-E37A049AA562}" presName="root" presStyleCnt="0"/>
      <dgm:spPr/>
    </dgm:pt>
    <dgm:pt modelId="{CE1FF07E-1930-4743-8F3C-1BB361409900}" type="pres">
      <dgm:prSet presAssocID="{45690962-2502-F347-8A28-E37A049AA562}" presName="rootComposite" presStyleCnt="0"/>
      <dgm:spPr/>
    </dgm:pt>
    <dgm:pt modelId="{3BD6D56B-6367-F240-B8F8-0A3BF16521A9}" type="pres">
      <dgm:prSet presAssocID="{45690962-2502-F347-8A28-E37A049AA562}" presName="rootText" presStyleLbl="node1" presStyleIdx="0" presStyleCnt="1"/>
      <dgm:spPr/>
    </dgm:pt>
    <dgm:pt modelId="{10707EC8-3048-0548-9A26-5E9AAEB4CC6F}" type="pres">
      <dgm:prSet presAssocID="{45690962-2502-F347-8A28-E37A049AA562}" presName="rootConnector" presStyleLbl="node1" presStyleIdx="0" presStyleCnt="1"/>
      <dgm:spPr/>
    </dgm:pt>
    <dgm:pt modelId="{926114C9-ECAE-BC4C-94BB-4B82AD9528DA}" type="pres">
      <dgm:prSet presAssocID="{45690962-2502-F347-8A28-E37A049AA562}" presName="childShape" presStyleCnt="0"/>
      <dgm:spPr/>
    </dgm:pt>
    <dgm:pt modelId="{4F2AEFD8-DF7F-E248-8FE8-1E16CA0E1F46}" type="pres">
      <dgm:prSet presAssocID="{ADD120D3-4463-704A-9535-CF5682F33509}" presName="Name13" presStyleLbl="parChTrans1D2" presStyleIdx="0" presStyleCnt="1"/>
      <dgm:spPr/>
    </dgm:pt>
    <dgm:pt modelId="{732565F5-8B72-FF46-AA54-C0F541540AB7}" type="pres">
      <dgm:prSet presAssocID="{0EA00BD5-F4D4-3943-B0A9-A4A1EDBFB5F7}" presName="childText" presStyleLbl="bgAcc1" presStyleIdx="0" presStyleCnt="1" custScaleX="57239" custScaleY="58224">
        <dgm:presLayoutVars>
          <dgm:bulletEnabled val="1"/>
        </dgm:presLayoutVars>
      </dgm:prSet>
      <dgm:spPr/>
    </dgm:pt>
  </dgm:ptLst>
  <dgm:cxnLst>
    <dgm:cxn modelId="{49912232-F723-1546-8D6E-B3384C500B07}" type="presOf" srcId="{ADD120D3-4463-704A-9535-CF5682F33509}" destId="{4F2AEFD8-DF7F-E248-8FE8-1E16CA0E1F46}" srcOrd="0" destOrd="0" presId="urn:microsoft.com/office/officeart/2005/8/layout/hierarchy3"/>
    <dgm:cxn modelId="{347A6232-AA7E-274F-AD24-B865FF71C2F6}" type="presOf" srcId="{0EA00BD5-F4D4-3943-B0A9-A4A1EDBFB5F7}" destId="{732565F5-8B72-FF46-AA54-C0F541540AB7}" srcOrd="0" destOrd="0" presId="urn:microsoft.com/office/officeart/2005/8/layout/hierarchy3"/>
    <dgm:cxn modelId="{F5511B35-5BDA-CF44-A220-59D5AEB98D31}" type="presOf" srcId="{45690962-2502-F347-8A28-E37A049AA562}" destId="{10707EC8-3048-0548-9A26-5E9AAEB4CC6F}" srcOrd="1" destOrd="0" presId="urn:microsoft.com/office/officeart/2005/8/layout/hierarchy3"/>
    <dgm:cxn modelId="{70C77566-F732-3948-AE83-F9DEC015D7F8}" srcId="{1C21867C-B36E-BE49-BE25-D5870B837B89}" destId="{45690962-2502-F347-8A28-E37A049AA562}" srcOrd="0" destOrd="0" parTransId="{1901F1CF-6441-5743-9B2D-281DB9C2B077}" sibTransId="{6E46F7AA-F352-414E-81A7-A664ACA0C45A}"/>
    <dgm:cxn modelId="{7BB09379-18D3-F648-832D-AAABCD863CCB}" srcId="{45690962-2502-F347-8A28-E37A049AA562}" destId="{0EA00BD5-F4D4-3943-B0A9-A4A1EDBFB5F7}" srcOrd="0" destOrd="0" parTransId="{ADD120D3-4463-704A-9535-CF5682F33509}" sibTransId="{F3E2E079-4A17-214D-B1C7-AAB2E2736370}"/>
    <dgm:cxn modelId="{61002EB0-4686-F64C-A559-B3563B4819E7}" type="presOf" srcId="{1C21867C-B36E-BE49-BE25-D5870B837B89}" destId="{A3CF67C4-DECA-D64C-9330-3FB6BB403C9B}" srcOrd="0" destOrd="0" presId="urn:microsoft.com/office/officeart/2005/8/layout/hierarchy3"/>
    <dgm:cxn modelId="{A21D6FC2-EAFA-C040-AC68-95CA23787585}" type="presOf" srcId="{45690962-2502-F347-8A28-E37A049AA562}" destId="{3BD6D56B-6367-F240-B8F8-0A3BF16521A9}" srcOrd="0" destOrd="0" presId="urn:microsoft.com/office/officeart/2005/8/layout/hierarchy3"/>
    <dgm:cxn modelId="{66C2AB53-2C8E-8847-B89F-91750A91F0EF}" type="presParOf" srcId="{A3CF67C4-DECA-D64C-9330-3FB6BB403C9B}" destId="{CE3BB7C1-8798-8649-A959-54C33DABE6C1}" srcOrd="0" destOrd="0" presId="urn:microsoft.com/office/officeart/2005/8/layout/hierarchy3"/>
    <dgm:cxn modelId="{41691DB3-2467-E84D-86D8-4BEE9D0BC723}" type="presParOf" srcId="{CE3BB7C1-8798-8649-A959-54C33DABE6C1}" destId="{CE1FF07E-1930-4743-8F3C-1BB361409900}" srcOrd="0" destOrd="0" presId="urn:microsoft.com/office/officeart/2005/8/layout/hierarchy3"/>
    <dgm:cxn modelId="{52674A9C-D77D-8A4F-9B98-F937F1FD5456}" type="presParOf" srcId="{CE1FF07E-1930-4743-8F3C-1BB361409900}" destId="{3BD6D56B-6367-F240-B8F8-0A3BF16521A9}" srcOrd="0" destOrd="0" presId="urn:microsoft.com/office/officeart/2005/8/layout/hierarchy3"/>
    <dgm:cxn modelId="{AE2252E9-77F2-DB4D-8413-6E49D409D017}" type="presParOf" srcId="{CE1FF07E-1930-4743-8F3C-1BB361409900}" destId="{10707EC8-3048-0548-9A26-5E9AAEB4CC6F}" srcOrd="1" destOrd="0" presId="urn:microsoft.com/office/officeart/2005/8/layout/hierarchy3"/>
    <dgm:cxn modelId="{B6C4EC08-4CD2-824B-9D0F-FB2DCDD6295F}" type="presParOf" srcId="{CE3BB7C1-8798-8649-A959-54C33DABE6C1}" destId="{926114C9-ECAE-BC4C-94BB-4B82AD9528DA}" srcOrd="1" destOrd="0" presId="urn:microsoft.com/office/officeart/2005/8/layout/hierarchy3"/>
    <dgm:cxn modelId="{FCFF536D-F0BC-264B-A6C1-E6E0CEBEA083}" type="presParOf" srcId="{926114C9-ECAE-BC4C-94BB-4B82AD9528DA}" destId="{4F2AEFD8-DF7F-E248-8FE8-1E16CA0E1F46}" srcOrd="0" destOrd="0" presId="urn:microsoft.com/office/officeart/2005/8/layout/hierarchy3"/>
    <dgm:cxn modelId="{157EFEDF-B42B-1746-9E22-504D7757D17C}" type="presParOf" srcId="{926114C9-ECAE-BC4C-94BB-4B82AD9528DA}" destId="{732565F5-8B72-FF46-AA54-C0F541540AB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21867C-B36E-BE49-BE25-D5870B837B89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A00BD5-F4D4-3943-B0A9-A4A1EDBFB5F7}">
      <dgm:prSet phldrT="[Texte]" custT="1"/>
      <dgm:spPr/>
      <dgm:t>
        <a:bodyPr/>
        <a:lstStyle/>
        <a:p>
          <a:r>
            <a:rPr lang="fr-FR" sz="1800" dirty="0" err="1"/>
            <a:t>array</a:t>
          </a:r>
          <a:endParaRPr lang="fr-FR" sz="1800" dirty="0"/>
        </a:p>
      </dgm:t>
    </dgm:pt>
    <dgm:pt modelId="{ADD120D3-4463-704A-9535-CF5682F33509}" type="parTrans" cxnId="{7BB09379-18D3-F648-832D-AAABCD863CCB}">
      <dgm:prSet/>
      <dgm:spPr/>
      <dgm:t>
        <a:bodyPr/>
        <a:lstStyle/>
        <a:p>
          <a:endParaRPr lang="fr-FR"/>
        </a:p>
      </dgm:t>
    </dgm:pt>
    <dgm:pt modelId="{F3E2E079-4A17-214D-B1C7-AAB2E2736370}" type="sibTrans" cxnId="{7BB09379-18D3-F648-832D-AAABCD863CCB}">
      <dgm:prSet/>
      <dgm:spPr/>
      <dgm:t>
        <a:bodyPr/>
        <a:lstStyle/>
        <a:p>
          <a:endParaRPr lang="fr-FR"/>
        </a:p>
      </dgm:t>
    </dgm:pt>
    <dgm:pt modelId="{45690962-2502-F347-8A28-E37A049AA562}">
      <dgm:prSet phldrT="[Texte]"/>
      <dgm:spPr/>
      <dgm:t>
        <a:bodyPr/>
        <a:lstStyle/>
        <a:p>
          <a:r>
            <a:rPr lang="fr-FR" dirty="0" err="1"/>
            <a:t>PartialQuotesList</a:t>
          </a:r>
          <a:endParaRPr lang="fr-FR" dirty="0"/>
        </a:p>
      </dgm:t>
    </dgm:pt>
    <dgm:pt modelId="{1901F1CF-6441-5743-9B2D-281DB9C2B077}" type="parTrans" cxnId="{70C77566-F732-3948-AE83-F9DEC015D7F8}">
      <dgm:prSet/>
      <dgm:spPr/>
      <dgm:t>
        <a:bodyPr/>
        <a:lstStyle/>
        <a:p>
          <a:endParaRPr lang="fr-FR"/>
        </a:p>
      </dgm:t>
    </dgm:pt>
    <dgm:pt modelId="{6E46F7AA-F352-414E-81A7-A664ACA0C45A}" type="sibTrans" cxnId="{70C77566-F732-3948-AE83-F9DEC015D7F8}">
      <dgm:prSet/>
      <dgm:spPr/>
      <dgm:t>
        <a:bodyPr/>
        <a:lstStyle/>
        <a:p>
          <a:endParaRPr lang="fr-FR"/>
        </a:p>
      </dgm:t>
    </dgm:pt>
    <dgm:pt modelId="{A3CF67C4-DECA-D64C-9330-3FB6BB403C9B}" type="pres">
      <dgm:prSet presAssocID="{1C21867C-B36E-BE49-BE25-D5870B837B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3BB7C1-8798-8649-A959-54C33DABE6C1}" type="pres">
      <dgm:prSet presAssocID="{45690962-2502-F347-8A28-E37A049AA562}" presName="root" presStyleCnt="0"/>
      <dgm:spPr/>
    </dgm:pt>
    <dgm:pt modelId="{CE1FF07E-1930-4743-8F3C-1BB361409900}" type="pres">
      <dgm:prSet presAssocID="{45690962-2502-F347-8A28-E37A049AA562}" presName="rootComposite" presStyleCnt="0"/>
      <dgm:spPr/>
    </dgm:pt>
    <dgm:pt modelId="{3BD6D56B-6367-F240-B8F8-0A3BF16521A9}" type="pres">
      <dgm:prSet presAssocID="{45690962-2502-F347-8A28-E37A049AA562}" presName="rootText" presStyleLbl="node1" presStyleIdx="0" presStyleCnt="1"/>
      <dgm:spPr/>
    </dgm:pt>
    <dgm:pt modelId="{10707EC8-3048-0548-9A26-5E9AAEB4CC6F}" type="pres">
      <dgm:prSet presAssocID="{45690962-2502-F347-8A28-E37A049AA562}" presName="rootConnector" presStyleLbl="node1" presStyleIdx="0" presStyleCnt="1"/>
      <dgm:spPr/>
    </dgm:pt>
    <dgm:pt modelId="{926114C9-ECAE-BC4C-94BB-4B82AD9528DA}" type="pres">
      <dgm:prSet presAssocID="{45690962-2502-F347-8A28-E37A049AA562}" presName="childShape" presStyleCnt="0"/>
      <dgm:spPr/>
    </dgm:pt>
    <dgm:pt modelId="{4F2AEFD8-DF7F-E248-8FE8-1E16CA0E1F46}" type="pres">
      <dgm:prSet presAssocID="{ADD120D3-4463-704A-9535-CF5682F33509}" presName="Name13" presStyleLbl="parChTrans1D2" presStyleIdx="0" presStyleCnt="1"/>
      <dgm:spPr/>
    </dgm:pt>
    <dgm:pt modelId="{732565F5-8B72-FF46-AA54-C0F541540AB7}" type="pres">
      <dgm:prSet presAssocID="{0EA00BD5-F4D4-3943-B0A9-A4A1EDBFB5F7}" presName="childText" presStyleLbl="bgAcc1" presStyleIdx="0" presStyleCnt="1" custScaleX="57239" custScaleY="58224">
        <dgm:presLayoutVars>
          <dgm:bulletEnabled val="1"/>
        </dgm:presLayoutVars>
      </dgm:prSet>
      <dgm:spPr/>
    </dgm:pt>
  </dgm:ptLst>
  <dgm:cxnLst>
    <dgm:cxn modelId="{49912232-F723-1546-8D6E-B3384C500B07}" type="presOf" srcId="{ADD120D3-4463-704A-9535-CF5682F33509}" destId="{4F2AEFD8-DF7F-E248-8FE8-1E16CA0E1F46}" srcOrd="0" destOrd="0" presId="urn:microsoft.com/office/officeart/2005/8/layout/hierarchy3"/>
    <dgm:cxn modelId="{347A6232-AA7E-274F-AD24-B865FF71C2F6}" type="presOf" srcId="{0EA00BD5-F4D4-3943-B0A9-A4A1EDBFB5F7}" destId="{732565F5-8B72-FF46-AA54-C0F541540AB7}" srcOrd="0" destOrd="0" presId="urn:microsoft.com/office/officeart/2005/8/layout/hierarchy3"/>
    <dgm:cxn modelId="{F5511B35-5BDA-CF44-A220-59D5AEB98D31}" type="presOf" srcId="{45690962-2502-F347-8A28-E37A049AA562}" destId="{10707EC8-3048-0548-9A26-5E9AAEB4CC6F}" srcOrd="1" destOrd="0" presId="urn:microsoft.com/office/officeart/2005/8/layout/hierarchy3"/>
    <dgm:cxn modelId="{70C77566-F732-3948-AE83-F9DEC015D7F8}" srcId="{1C21867C-B36E-BE49-BE25-D5870B837B89}" destId="{45690962-2502-F347-8A28-E37A049AA562}" srcOrd="0" destOrd="0" parTransId="{1901F1CF-6441-5743-9B2D-281DB9C2B077}" sibTransId="{6E46F7AA-F352-414E-81A7-A664ACA0C45A}"/>
    <dgm:cxn modelId="{7BB09379-18D3-F648-832D-AAABCD863CCB}" srcId="{45690962-2502-F347-8A28-E37A049AA562}" destId="{0EA00BD5-F4D4-3943-B0A9-A4A1EDBFB5F7}" srcOrd="0" destOrd="0" parTransId="{ADD120D3-4463-704A-9535-CF5682F33509}" sibTransId="{F3E2E079-4A17-214D-B1C7-AAB2E2736370}"/>
    <dgm:cxn modelId="{61002EB0-4686-F64C-A559-B3563B4819E7}" type="presOf" srcId="{1C21867C-B36E-BE49-BE25-D5870B837B89}" destId="{A3CF67C4-DECA-D64C-9330-3FB6BB403C9B}" srcOrd="0" destOrd="0" presId="urn:microsoft.com/office/officeart/2005/8/layout/hierarchy3"/>
    <dgm:cxn modelId="{A21D6FC2-EAFA-C040-AC68-95CA23787585}" type="presOf" srcId="{45690962-2502-F347-8A28-E37A049AA562}" destId="{3BD6D56B-6367-F240-B8F8-0A3BF16521A9}" srcOrd="0" destOrd="0" presId="urn:microsoft.com/office/officeart/2005/8/layout/hierarchy3"/>
    <dgm:cxn modelId="{66C2AB53-2C8E-8847-B89F-91750A91F0EF}" type="presParOf" srcId="{A3CF67C4-DECA-D64C-9330-3FB6BB403C9B}" destId="{CE3BB7C1-8798-8649-A959-54C33DABE6C1}" srcOrd="0" destOrd="0" presId="urn:microsoft.com/office/officeart/2005/8/layout/hierarchy3"/>
    <dgm:cxn modelId="{41691DB3-2467-E84D-86D8-4BEE9D0BC723}" type="presParOf" srcId="{CE3BB7C1-8798-8649-A959-54C33DABE6C1}" destId="{CE1FF07E-1930-4743-8F3C-1BB361409900}" srcOrd="0" destOrd="0" presId="urn:microsoft.com/office/officeart/2005/8/layout/hierarchy3"/>
    <dgm:cxn modelId="{52674A9C-D77D-8A4F-9B98-F937F1FD5456}" type="presParOf" srcId="{CE1FF07E-1930-4743-8F3C-1BB361409900}" destId="{3BD6D56B-6367-F240-B8F8-0A3BF16521A9}" srcOrd="0" destOrd="0" presId="urn:microsoft.com/office/officeart/2005/8/layout/hierarchy3"/>
    <dgm:cxn modelId="{AE2252E9-77F2-DB4D-8413-6E49D409D017}" type="presParOf" srcId="{CE1FF07E-1930-4743-8F3C-1BB361409900}" destId="{10707EC8-3048-0548-9A26-5E9AAEB4CC6F}" srcOrd="1" destOrd="0" presId="urn:microsoft.com/office/officeart/2005/8/layout/hierarchy3"/>
    <dgm:cxn modelId="{B6C4EC08-4CD2-824B-9D0F-FB2DCDD6295F}" type="presParOf" srcId="{CE3BB7C1-8798-8649-A959-54C33DABE6C1}" destId="{926114C9-ECAE-BC4C-94BB-4B82AD9528DA}" srcOrd="1" destOrd="0" presId="urn:microsoft.com/office/officeart/2005/8/layout/hierarchy3"/>
    <dgm:cxn modelId="{FCFF536D-F0BC-264B-A6C1-E6E0CEBEA083}" type="presParOf" srcId="{926114C9-ECAE-BC4C-94BB-4B82AD9528DA}" destId="{4F2AEFD8-DF7F-E248-8FE8-1E16CA0E1F46}" srcOrd="0" destOrd="0" presId="urn:microsoft.com/office/officeart/2005/8/layout/hierarchy3"/>
    <dgm:cxn modelId="{157EFEDF-B42B-1746-9E22-504D7757D17C}" type="presParOf" srcId="{926114C9-ECAE-BC4C-94BB-4B82AD9528DA}" destId="{732565F5-8B72-FF46-AA54-C0F541540AB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21867C-B36E-BE49-BE25-D5870B837B89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A00BD5-F4D4-3943-B0A9-A4A1EDBFB5F7}">
      <dgm:prSet phldrT="[Texte]" custT="1"/>
      <dgm:spPr/>
      <dgm:t>
        <a:bodyPr/>
        <a:lstStyle/>
        <a:p>
          <a:r>
            <a:rPr lang="fr-FR" sz="1800" dirty="0" err="1"/>
            <a:t>array</a:t>
          </a:r>
          <a:endParaRPr lang="fr-FR" sz="1800" dirty="0"/>
        </a:p>
      </dgm:t>
    </dgm:pt>
    <dgm:pt modelId="{ADD120D3-4463-704A-9535-CF5682F33509}" type="parTrans" cxnId="{7BB09379-18D3-F648-832D-AAABCD863CCB}">
      <dgm:prSet/>
      <dgm:spPr/>
      <dgm:t>
        <a:bodyPr/>
        <a:lstStyle/>
        <a:p>
          <a:endParaRPr lang="fr-FR"/>
        </a:p>
      </dgm:t>
    </dgm:pt>
    <dgm:pt modelId="{F3E2E079-4A17-214D-B1C7-AAB2E2736370}" type="sibTrans" cxnId="{7BB09379-18D3-F648-832D-AAABCD863CCB}">
      <dgm:prSet/>
      <dgm:spPr/>
      <dgm:t>
        <a:bodyPr/>
        <a:lstStyle/>
        <a:p>
          <a:endParaRPr lang="fr-FR"/>
        </a:p>
      </dgm:t>
    </dgm:pt>
    <dgm:pt modelId="{45690962-2502-F347-8A28-E37A049AA562}">
      <dgm:prSet phldrT="[Texte]"/>
      <dgm:spPr/>
      <dgm:t>
        <a:bodyPr/>
        <a:lstStyle/>
        <a:p>
          <a:r>
            <a:rPr lang="fr-FR" dirty="0" err="1"/>
            <a:t>PartialQuotesList</a:t>
          </a:r>
          <a:endParaRPr lang="fr-FR" dirty="0"/>
        </a:p>
      </dgm:t>
    </dgm:pt>
    <dgm:pt modelId="{1901F1CF-6441-5743-9B2D-281DB9C2B077}" type="parTrans" cxnId="{70C77566-F732-3948-AE83-F9DEC015D7F8}">
      <dgm:prSet/>
      <dgm:spPr/>
      <dgm:t>
        <a:bodyPr/>
        <a:lstStyle/>
        <a:p>
          <a:endParaRPr lang="fr-FR"/>
        </a:p>
      </dgm:t>
    </dgm:pt>
    <dgm:pt modelId="{6E46F7AA-F352-414E-81A7-A664ACA0C45A}" type="sibTrans" cxnId="{70C77566-F732-3948-AE83-F9DEC015D7F8}">
      <dgm:prSet/>
      <dgm:spPr/>
      <dgm:t>
        <a:bodyPr/>
        <a:lstStyle/>
        <a:p>
          <a:endParaRPr lang="fr-FR"/>
        </a:p>
      </dgm:t>
    </dgm:pt>
    <dgm:pt modelId="{A3CF67C4-DECA-D64C-9330-3FB6BB403C9B}" type="pres">
      <dgm:prSet presAssocID="{1C21867C-B36E-BE49-BE25-D5870B837B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3BB7C1-8798-8649-A959-54C33DABE6C1}" type="pres">
      <dgm:prSet presAssocID="{45690962-2502-F347-8A28-E37A049AA562}" presName="root" presStyleCnt="0"/>
      <dgm:spPr/>
    </dgm:pt>
    <dgm:pt modelId="{CE1FF07E-1930-4743-8F3C-1BB361409900}" type="pres">
      <dgm:prSet presAssocID="{45690962-2502-F347-8A28-E37A049AA562}" presName="rootComposite" presStyleCnt="0"/>
      <dgm:spPr/>
    </dgm:pt>
    <dgm:pt modelId="{3BD6D56B-6367-F240-B8F8-0A3BF16521A9}" type="pres">
      <dgm:prSet presAssocID="{45690962-2502-F347-8A28-E37A049AA562}" presName="rootText" presStyleLbl="node1" presStyleIdx="0" presStyleCnt="1"/>
      <dgm:spPr/>
    </dgm:pt>
    <dgm:pt modelId="{10707EC8-3048-0548-9A26-5E9AAEB4CC6F}" type="pres">
      <dgm:prSet presAssocID="{45690962-2502-F347-8A28-E37A049AA562}" presName="rootConnector" presStyleLbl="node1" presStyleIdx="0" presStyleCnt="1"/>
      <dgm:spPr/>
    </dgm:pt>
    <dgm:pt modelId="{926114C9-ECAE-BC4C-94BB-4B82AD9528DA}" type="pres">
      <dgm:prSet presAssocID="{45690962-2502-F347-8A28-E37A049AA562}" presName="childShape" presStyleCnt="0"/>
      <dgm:spPr/>
    </dgm:pt>
    <dgm:pt modelId="{4F2AEFD8-DF7F-E248-8FE8-1E16CA0E1F46}" type="pres">
      <dgm:prSet presAssocID="{ADD120D3-4463-704A-9535-CF5682F33509}" presName="Name13" presStyleLbl="parChTrans1D2" presStyleIdx="0" presStyleCnt="1"/>
      <dgm:spPr/>
    </dgm:pt>
    <dgm:pt modelId="{732565F5-8B72-FF46-AA54-C0F541540AB7}" type="pres">
      <dgm:prSet presAssocID="{0EA00BD5-F4D4-3943-B0A9-A4A1EDBFB5F7}" presName="childText" presStyleLbl="bgAcc1" presStyleIdx="0" presStyleCnt="1" custScaleX="57239" custScaleY="58224">
        <dgm:presLayoutVars>
          <dgm:bulletEnabled val="1"/>
        </dgm:presLayoutVars>
      </dgm:prSet>
      <dgm:spPr/>
    </dgm:pt>
  </dgm:ptLst>
  <dgm:cxnLst>
    <dgm:cxn modelId="{49912232-F723-1546-8D6E-B3384C500B07}" type="presOf" srcId="{ADD120D3-4463-704A-9535-CF5682F33509}" destId="{4F2AEFD8-DF7F-E248-8FE8-1E16CA0E1F46}" srcOrd="0" destOrd="0" presId="urn:microsoft.com/office/officeart/2005/8/layout/hierarchy3"/>
    <dgm:cxn modelId="{347A6232-AA7E-274F-AD24-B865FF71C2F6}" type="presOf" srcId="{0EA00BD5-F4D4-3943-B0A9-A4A1EDBFB5F7}" destId="{732565F5-8B72-FF46-AA54-C0F541540AB7}" srcOrd="0" destOrd="0" presId="urn:microsoft.com/office/officeart/2005/8/layout/hierarchy3"/>
    <dgm:cxn modelId="{F5511B35-5BDA-CF44-A220-59D5AEB98D31}" type="presOf" srcId="{45690962-2502-F347-8A28-E37A049AA562}" destId="{10707EC8-3048-0548-9A26-5E9AAEB4CC6F}" srcOrd="1" destOrd="0" presId="urn:microsoft.com/office/officeart/2005/8/layout/hierarchy3"/>
    <dgm:cxn modelId="{70C77566-F732-3948-AE83-F9DEC015D7F8}" srcId="{1C21867C-B36E-BE49-BE25-D5870B837B89}" destId="{45690962-2502-F347-8A28-E37A049AA562}" srcOrd="0" destOrd="0" parTransId="{1901F1CF-6441-5743-9B2D-281DB9C2B077}" sibTransId="{6E46F7AA-F352-414E-81A7-A664ACA0C45A}"/>
    <dgm:cxn modelId="{7BB09379-18D3-F648-832D-AAABCD863CCB}" srcId="{45690962-2502-F347-8A28-E37A049AA562}" destId="{0EA00BD5-F4D4-3943-B0A9-A4A1EDBFB5F7}" srcOrd="0" destOrd="0" parTransId="{ADD120D3-4463-704A-9535-CF5682F33509}" sibTransId="{F3E2E079-4A17-214D-B1C7-AAB2E2736370}"/>
    <dgm:cxn modelId="{61002EB0-4686-F64C-A559-B3563B4819E7}" type="presOf" srcId="{1C21867C-B36E-BE49-BE25-D5870B837B89}" destId="{A3CF67C4-DECA-D64C-9330-3FB6BB403C9B}" srcOrd="0" destOrd="0" presId="urn:microsoft.com/office/officeart/2005/8/layout/hierarchy3"/>
    <dgm:cxn modelId="{A21D6FC2-EAFA-C040-AC68-95CA23787585}" type="presOf" srcId="{45690962-2502-F347-8A28-E37A049AA562}" destId="{3BD6D56B-6367-F240-B8F8-0A3BF16521A9}" srcOrd="0" destOrd="0" presId="urn:microsoft.com/office/officeart/2005/8/layout/hierarchy3"/>
    <dgm:cxn modelId="{66C2AB53-2C8E-8847-B89F-91750A91F0EF}" type="presParOf" srcId="{A3CF67C4-DECA-D64C-9330-3FB6BB403C9B}" destId="{CE3BB7C1-8798-8649-A959-54C33DABE6C1}" srcOrd="0" destOrd="0" presId="urn:microsoft.com/office/officeart/2005/8/layout/hierarchy3"/>
    <dgm:cxn modelId="{41691DB3-2467-E84D-86D8-4BEE9D0BC723}" type="presParOf" srcId="{CE3BB7C1-8798-8649-A959-54C33DABE6C1}" destId="{CE1FF07E-1930-4743-8F3C-1BB361409900}" srcOrd="0" destOrd="0" presId="urn:microsoft.com/office/officeart/2005/8/layout/hierarchy3"/>
    <dgm:cxn modelId="{52674A9C-D77D-8A4F-9B98-F937F1FD5456}" type="presParOf" srcId="{CE1FF07E-1930-4743-8F3C-1BB361409900}" destId="{3BD6D56B-6367-F240-B8F8-0A3BF16521A9}" srcOrd="0" destOrd="0" presId="urn:microsoft.com/office/officeart/2005/8/layout/hierarchy3"/>
    <dgm:cxn modelId="{AE2252E9-77F2-DB4D-8413-6E49D409D017}" type="presParOf" srcId="{CE1FF07E-1930-4743-8F3C-1BB361409900}" destId="{10707EC8-3048-0548-9A26-5E9AAEB4CC6F}" srcOrd="1" destOrd="0" presId="urn:microsoft.com/office/officeart/2005/8/layout/hierarchy3"/>
    <dgm:cxn modelId="{B6C4EC08-4CD2-824B-9D0F-FB2DCDD6295F}" type="presParOf" srcId="{CE3BB7C1-8798-8649-A959-54C33DABE6C1}" destId="{926114C9-ECAE-BC4C-94BB-4B82AD9528DA}" srcOrd="1" destOrd="0" presId="urn:microsoft.com/office/officeart/2005/8/layout/hierarchy3"/>
    <dgm:cxn modelId="{FCFF536D-F0BC-264B-A6C1-E6E0CEBEA083}" type="presParOf" srcId="{926114C9-ECAE-BC4C-94BB-4B82AD9528DA}" destId="{4F2AEFD8-DF7F-E248-8FE8-1E16CA0E1F46}" srcOrd="0" destOrd="0" presId="urn:microsoft.com/office/officeart/2005/8/layout/hierarchy3"/>
    <dgm:cxn modelId="{157EFEDF-B42B-1746-9E22-504D7757D17C}" type="presParOf" srcId="{926114C9-ECAE-BC4C-94BB-4B82AD9528DA}" destId="{732565F5-8B72-FF46-AA54-C0F541540AB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2D66C2-7369-A04F-94F0-D32A20CCEB85}" type="doc">
      <dgm:prSet loTypeId="urn:microsoft.com/office/officeart/2005/8/layout/hProcess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9715692-1625-9E44-924A-D44AB2DF43D1}">
      <dgm:prSet phldrT="[Texte]"/>
      <dgm:spPr/>
      <dgm:t>
        <a:bodyPr/>
        <a:lstStyle/>
        <a:p>
          <a:r>
            <a:rPr lang="fr-FR" b="0" dirty="0" err="1"/>
            <a:t>const</a:t>
          </a:r>
          <a:r>
            <a:rPr lang="fr-FR" b="0" dirty="0"/>
            <a:t> </a:t>
          </a:r>
          <a:r>
            <a:rPr lang="fr-FR" b="0" dirty="0" err="1"/>
            <a:t>beginList</a:t>
          </a:r>
          <a:r>
            <a:rPr lang="fr-FR" b="0" dirty="0"/>
            <a:t> = new </a:t>
          </a:r>
          <a:r>
            <a:rPr lang="fr-FR" b="0" dirty="0" err="1"/>
            <a:t>PartialQuotesList</a:t>
          </a:r>
          <a:r>
            <a:rPr lang="fr-FR" b="0" dirty="0"/>
            <a:t>()</a:t>
          </a:r>
          <a:endParaRPr lang="fr-FR" dirty="0"/>
        </a:p>
      </dgm:t>
    </dgm:pt>
    <dgm:pt modelId="{271D1382-5751-954E-B1B7-6D70701E829E}" type="parTrans" cxnId="{F78046A5-9A30-8D43-AD91-3B511BD8D64C}">
      <dgm:prSet/>
      <dgm:spPr/>
      <dgm:t>
        <a:bodyPr/>
        <a:lstStyle/>
        <a:p>
          <a:endParaRPr lang="fr-FR"/>
        </a:p>
      </dgm:t>
    </dgm:pt>
    <dgm:pt modelId="{CD9FD4BA-21A6-5D4D-96CE-03DA02EED80E}" type="sibTrans" cxnId="{F78046A5-9A30-8D43-AD91-3B511BD8D64C}">
      <dgm:prSet/>
      <dgm:spPr/>
      <dgm:t>
        <a:bodyPr/>
        <a:lstStyle/>
        <a:p>
          <a:endParaRPr lang="fr-FR"/>
        </a:p>
      </dgm:t>
    </dgm:pt>
    <dgm:pt modelId="{72AADD77-CEE1-2842-9661-20AB6BFD64BF}">
      <dgm:prSet phldrT="[Texte]"/>
      <dgm:spPr/>
      <dgm:t>
        <a:bodyPr/>
        <a:lstStyle/>
        <a:p>
          <a:r>
            <a:rPr lang="fr-FR" dirty="0"/>
            <a:t>Création des listes de citations partielles</a:t>
          </a:r>
        </a:p>
      </dgm:t>
    </dgm:pt>
    <dgm:pt modelId="{CB045DE4-FDFC-1048-88FA-D0641A3F15E4}" type="parTrans" cxnId="{C6DEBC6D-54AA-574A-BDF9-049B56299CE5}">
      <dgm:prSet/>
      <dgm:spPr/>
      <dgm:t>
        <a:bodyPr/>
        <a:lstStyle/>
        <a:p>
          <a:endParaRPr lang="fr-FR"/>
        </a:p>
      </dgm:t>
    </dgm:pt>
    <dgm:pt modelId="{629AA90F-F3CC-D143-A48E-644019F0DA8F}" type="sibTrans" cxnId="{C6DEBC6D-54AA-574A-BDF9-049B56299CE5}">
      <dgm:prSet/>
      <dgm:spPr/>
      <dgm:t>
        <a:bodyPr/>
        <a:lstStyle/>
        <a:p>
          <a:endParaRPr lang="fr-FR"/>
        </a:p>
      </dgm:t>
    </dgm:pt>
    <dgm:pt modelId="{9C242A84-7142-3F44-958A-BD29D37B1AE2}">
      <dgm:prSet phldrT="[Texte]"/>
      <dgm:spPr/>
      <dgm:t>
        <a:bodyPr/>
        <a:lstStyle/>
        <a:p>
          <a:r>
            <a:rPr lang="fr-FR" b="0" dirty="0"/>
            <a:t>middleList2.add('citations')</a:t>
          </a:r>
          <a:endParaRPr lang="fr-FR" dirty="0"/>
        </a:p>
      </dgm:t>
    </dgm:pt>
    <dgm:pt modelId="{D1B79866-281F-FC48-8F8F-FAE9E270BFC1}" type="parTrans" cxnId="{60142DF8-5451-884B-B244-6A9B4FBDA7D2}">
      <dgm:prSet/>
      <dgm:spPr/>
      <dgm:t>
        <a:bodyPr/>
        <a:lstStyle/>
        <a:p>
          <a:endParaRPr lang="fr-FR"/>
        </a:p>
      </dgm:t>
    </dgm:pt>
    <dgm:pt modelId="{2F316C09-7166-ED40-911C-4C23D18A08A2}" type="sibTrans" cxnId="{60142DF8-5451-884B-B244-6A9B4FBDA7D2}">
      <dgm:prSet/>
      <dgm:spPr/>
      <dgm:t>
        <a:bodyPr/>
        <a:lstStyle/>
        <a:p>
          <a:endParaRPr lang="fr-FR"/>
        </a:p>
      </dgm:t>
    </dgm:pt>
    <dgm:pt modelId="{49CBBF2C-A653-DE40-879C-BAFE2F0159C1}">
      <dgm:prSet phldrT="[Texte]"/>
      <dgm:spPr/>
      <dgm:t>
        <a:bodyPr/>
        <a:lstStyle/>
        <a:p>
          <a:r>
            <a:rPr lang="fr-FR" dirty="0"/>
            <a:t>Remplissage listes de citations partielles</a:t>
          </a:r>
        </a:p>
      </dgm:t>
    </dgm:pt>
    <dgm:pt modelId="{7987ED06-01CF-3F41-A85F-4684AA13CCE3}" type="parTrans" cxnId="{48B9543A-2FAE-3D46-953A-2FA2D2786994}">
      <dgm:prSet/>
      <dgm:spPr/>
      <dgm:t>
        <a:bodyPr/>
        <a:lstStyle/>
        <a:p>
          <a:endParaRPr lang="fr-FR"/>
        </a:p>
      </dgm:t>
    </dgm:pt>
    <dgm:pt modelId="{716E5307-C8F5-BC4B-9901-C3730FF35A25}" type="sibTrans" cxnId="{48B9543A-2FAE-3D46-953A-2FA2D2786994}">
      <dgm:prSet/>
      <dgm:spPr/>
      <dgm:t>
        <a:bodyPr/>
        <a:lstStyle/>
        <a:p>
          <a:endParaRPr lang="fr-FR"/>
        </a:p>
      </dgm:t>
    </dgm:pt>
    <dgm:pt modelId="{3ADF7478-A0C2-4148-852C-5F536AA4247C}">
      <dgm:prSet phldrT="[Texte]"/>
      <dgm:spPr/>
      <dgm:t>
        <a:bodyPr/>
        <a:lstStyle/>
        <a:p>
          <a:r>
            <a:rPr lang="fr-FR" b="0" dirty="0"/>
            <a:t>QuoteBase1.add(</a:t>
          </a:r>
          <a:r>
            <a:rPr lang="fr-FR" b="0" dirty="0" err="1"/>
            <a:t>beginList</a:t>
          </a:r>
          <a:r>
            <a:rPr lang="fr-FR" b="0" dirty="0"/>
            <a:t>)</a:t>
          </a:r>
          <a:endParaRPr lang="fr-FR" dirty="0"/>
        </a:p>
      </dgm:t>
    </dgm:pt>
    <dgm:pt modelId="{5C871743-4E59-E84D-A4D1-09EA03DBD854}" type="parTrans" cxnId="{D931AA6C-3756-4B46-B684-9D678CD6D11A}">
      <dgm:prSet/>
      <dgm:spPr/>
      <dgm:t>
        <a:bodyPr/>
        <a:lstStyle/>
        <a:p>
          <a:endParaRPr lang="fr-FR"/>
        </a:p>
      </dgm:t>
    </dgm:pt>
    <dgm:pt modelId="{5DFFC516-69BF-8143-B252-B17DD69EF278}" type="sibTrans" cxnId="{D931AA6C-3756-4B46-B684-9D678CD6D11A}">
      <dgm:prSet/>
      <dgm:spPr/>
      <dgm:t>
        <a:bodyPr/>
        <a:lstStyle/>
        <a:p>
          <a:endParaRPr lang="fr-FR"/>
        </a:p>
      </dgm:t>
    </dgm:pt>
    <dgm:pt modelId="{040226FC-D84E-EE40-8EB1-11ABEBC6F577}">
      <dgm:prSet phldrT="[Texte]"/>
      <dgm:spPr/>
      <dgm:t>
        <a:bodyPr/>
        <a:lstStyle/>
        <a:p>
          <a:r>
            <a:rPr lang="fr-FR" dirty="0"/>
            <a:t>Ajouts des listes dans les bases de citations</a:t>
          </a:r>
        </a:p>
      </dgm:t>
    </dgm:pt>
    <dgm:pt modelId="{03BC665D-F9BF-674D-855E-6F6995806440}" type="parTrans" cxnId="{8B3801D1-6998-EE43-A1FF-24F7680A8210}">
      <dgm:prSet/>
      <dgm:spPr/>
      <dgm:t>
        <a:bodyPr/>
        <a:lstStyle/>
        <a:p>
          <a:endParaRPr lang="fr-FR"/>
        </a:p>
      </dgm:t>
    </dgm:pt>
    <dgm:pt modelId="{F755E7AA-B843-7445-9AC9-DBF434C268BD}" type="sibTrans" cxnId="{8B3801D1-6998-EE43-A1FF-24F7680A8210}">
      <dgm:prSet/>
      <dgm:spPr/>
      <dgm:t>
        <a:bodyPr/>
        <a:lstStyle/>
        <a:p>
          <a:endParaRPr lang="fr-FR"/>
        </a:p>
      </dgm:t>
    </dgm:pt>
    <dgm:pt modelId="{4AC15ECC-0B43-994C-862E-30B8E3F65450}" type="pres">
      <dgm:prSet presAssocID="{5D2D66C2-7369-A04F-94F0-D32A20CCEB85}" presName="Name0" presStyleCnt="0">
        <dgm:presLayoutVars>
          <dgm:dir/>
          <dgm:animLvl val="lvl"/>
          <dgm:resizeHandles val="exact"/>
        </dgm:presLayoutVars>
      </dgm:prSet>
      <dgm:spPr/>
    </dgm:pt>
    <dgm:pt modelId="{FC382FDD-8386-0A42-B4C4-E254E97EBE7C}" type="pres">
      <dgm:prSet presAssocID="{B9715692-1625-9E44-924A-D44AB2DF43D1}" presName="compositeNode" presStyleCnt="0">
        <dgm:presLayoutVars>
          <dgm:bulletEnabled val="1"/>
        </dgm:presLayoutVars>
      </dgm:prSet>
      <dgm:spPr/>
    </dgm:pt>
    <dgm:pt modelId="{BF0F2610-3E5C-1842-9446-B22016AD3BB1}" type="pres">
      <dgm:prSet presAssocID="{B9715692-1625-9E44-924A-D44AB2DF43D1}" presName="bgRect" presStyleLbl="node1" presStyleIdx="0" presStyleCnt="3"/>
      <dgm:spPr/>
    </dgm:pt>
    <dgm:pt modelId="{9A4F2802-8CA0-6A4B-BF4C-A834B46CBE46}" type="pres">
      <dgm:prSet presAssocID="{B9715692-1625-9E44-924A-D44AB2DF43D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A3E787F-E19A-EC48-BAF1-3F6F47D115FE}" type="pres">
      <dgm:prSet presAssocID="{B9715692-1625-9E44-924A-D44AB2DF43D1}" presName="childNode" presStyleLbl="node1" presStyleIdx="0" presStyleCnt="3">
        <dgm:presLayoutVars>
          <dgm:bulletEnabled val="1"/>
        </dgm:presLayoutVars>
      </dgm:prSet>
      <dgm:spPr/>
    </dgm:pt>
    <dgm:pt modelId="{DCD21CDC-2314-844B-AA6C-4C45CDE19E3D}" type="pres">
      <dgm:prSet presAssocID="{CD9FD4BA-21A6-5D4D-96CE-03DA02EED80E}" presName="hSp" presStyleCnt="0"/>
      <dgm:spPr/>
    </dgm:pt>
    <dgm:pt modelId="{1473FB42-D798-2642-9E20-86BE2CB55FD1}" type="pres">
      <dgm:prSet presAssocID="{CD9FD4BA-21A6-5D4D-96CE-03DA02EED80E}" presName="vProcSp" presStyleCnt="0"/>
      <dgm:spPr/>
    </dgm:pt>
    <dgm:pt modelId="{7D23CAB0-3E20-1A4D-B4CE-33DCA2D6228F}" type="pres">
      <dgm:prSet presAssocID="{CD9FD4BA-21A6-5D4D-96CE-03DA02EED80E}" presName="vSp1" presStyleCnt="0"/>
      <dgm:spPr/>
    </dgm:pt>
    <dgm:pt modelId="{C4F9C671-64F6-164F-9701-8F1CBDF1E157}" type="pres">
      <dgm:prSet presAssocID="{CD9FD4BA-21A6-5D4D-96CE-03DA02EED80E}" presName="simulatedConn" presStyleLbl="solidFgAcc1" presStyleIdx="0" presStyleCnt="2"/>
      <dgm:spPr/>
    </dgm:pt>
    <dgm:pt modelId="{3BAA5AB3-8ED8-3047-9AB9-EBD3E5674FAE}" type="pres">
      <dgm:prSet presAssocID="{CD9FD4BA-21A6-5D4D-96CE-03DA02EED80E}" presName="vSp2" presStyleCnt="0"/>
      <dgm:spPr/>
    </dgm:pt>
    <dgm:pt modelId="{D2B62D81-D60C-8442-B860-8A1BA3D12F94}" type="pres">
      <dgm:prSet presAssocID="{CD9FD4BA-21A6-5D4D-96CE-03DA02EED80E}" presName="sibTrans" presStyleCnt="0"/>
      <dgm:spPr/>
    </dgm:pt>
    <dgm:pt modelId="{590358B8-0087-974C-8EA3-A2660357843C}" type="pres">
      <dgm:prSet presAssocID="{9C242A84-7142-3F44-958A-BD29D37B1AE2}" presName="compositeNode" presStyleCnt="0">
        <dgm:presLayoutVars>
          <dgm:bulletEnabled val="1"/>
        </dgm:presLayoutVars>
      </dgm:prSet>
      <dgm:spPr/>
    </dgm:pt>
    <dgm:pt modelId="{4BE1ADD8-1EBD-E74C-BDF9-DA721F25115C}" type="pres">
      <dgm:prSet presAssocID="{9C242A84-7142-3F44-958A-BD29D37B1AE2}" presName="bgRect" presStyleLbl="node1" presStyleIdx="1" presStyleCnt="3"/>
      <dgm:spPr/>
    </dgm:pt>
    <dgm:pt modelId="{4D15140F-D9CA-EB4B-BE84-6A021E346329}" type="pres">
      <dgm:prSet presAssocID="{9C242A84-7142-3F44-958A-BD29D37B1AE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CAAB6BF-6DC8-C64F-845E-C4C933E3CA6A}" type="pres">
      <dgm:prSet presAssocID="{9C242A84-7142-3F44-958A-BD29D37B1AE2}" presName="childNode" presStyleLbl="node1" presStyleIdx="1" presStyleCnt="3">
        <dgm:presLayoutVars>
          <dgm:bulletEnabled val="1"/>
        </dgm:presLayoutVars>
      </dgm:prSet>
      <dgm:spPr/>
    </dgm:pt>
    <dgm:pt modelId="{B3D23FAF-AA0B-7D4C-8C68-C0CF152C4953}" type="pres">
      <dgm:prSet presAssocID="{2F316C09-7166-ED40-911C-4C23D18A08A2}" presName="hSp" presStyleCnt="0"/>
      <dgm:spPr/>
    </dgm:pt>
    <dgm:pt modelId="{2E5216A8-6A2F-B542-A314-ACF33DA19976}" type="pres">
      <dgm:prSet presAssocID="{2F316C09-7166-ED40-911C-4C23D18A08A2}" presName="vProcSp" presStyleCnt="0"/>
      <dgm:spPr/>
    </dgm:pt>
    <dgm:pt modelId="{FEFC43BA-60C6-424A-810C-49352F735C7A}" type="pres">
      <dgm:prSet presAssocID="{2F316C09-7166-ED40-911C-4C23D18A08A2}" presName="vSp1" presStyleCnt="0"/>
      <dgm:spPr/>
    </dgm:pt>
    <dgm:pt modelId="{EB5173BB-54FD-AC43-B9B8-6E26EB4C0EDA}" type="pres">
      <dgm:prSet presAssocID="{2F316C09-7166-ED40-911C-4C23D18A08A2}" presName="simulatedConn" presStyleLbl="solidFgAcc1" presStyleIdx="1" presStyleCnt="2"/>
      <dgm:spPr/>
    </dgm:pt>
    <dgm:pt modelId="{5907ABAE-C47E-3646-821B-0A2A6D9B8AF8}" type="pres">
      <dgm:prSet presAssocID="{2F316C09-7166-ED40-911C-4C23D18A08A2}" presName="vSp2" presStyleCnt="0"/>
      <dgm:spPr/>
    </dgm:pt>
    <dgm:pt modelId="{AB26854D-89E0-1D47-B702-25EA9B9DBF37}" type="pres">
      <dgm:prSet presAssocID="{2F316C09-7166-ED40-911C-4C23D18A08A2}" presName="sibTrans" presStyleCnt="0"/>
      <dgm:spPr/>
    </dgm:pt>
    <dgm:pt modelId="{BC5C3B51-4903-E845-852B-D00CEF2A6C96}" type="pres">
      <dgm:prSet presAssocID="{3ADF7478-A0C2-4148-852C-5F536AA4247C}" presName="compositeNode" presStyleCnt="0">
        <dgm:presLayoutVars>
          <dgm:bulletEnabled val="1"/>
        </dgm:presLayoutVars>
      </dgm:prSet>
      <dgm:spPr/>
    </dgm:pt>
    <dgm:pt modelId="{85F69091-4C0D-714A-AE25-B9E90DDC9354}" type="pres">
      <dgm:prSet presAssocID="{3ADF7478-A0C2-4148-852C-5F536AA4247C}" presName="bgRect" presStyleLbl="node1" presStyleIdx="2" presStyleCnt="3"/>
      <dgm:spPr/>
    </dgm:pt>
    <dgm:pt modelId="{A04716E3-E22B-1242-BF11-9F8E80709798}" type="pres">
      <dgm:prSet presAssocID="{3ADF7478-A0C2-4148-852C-5F536AA4247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295D9BC-C190-0948-B468-F3683EAB97E3}" type="pres">
      <dgm:prSet presAssocID="{3ADF7478-A0C2-4148-852C-5F536AA4247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03A0625-A48F-3440-8732-4ED442A014E0}" type="presOf" srcId="{9C242A84-7142-3F44-958A-BD29D37B1AE2}" destId="{4BE1ADD8-1EBD-E74C-BDF9-DA721F25115C}" srcOrd="0" destOrd="0" presId="urn:microsoft.com/office/officeart/2005/8/layout/hProcess7"/>
    <dgm:cxn modelId="{FE273525-6933-C346-B0F9-E998FD15B5FF}" type="presOf" srcId="{9C242A84-7142-3F44-958A-BD29D37B1AE2}" destId="{4D15140F-D9CA-EB4B-BE84-6A021E346329}" srcOrd="1" destOrd="0" presId="urn:microsoft.com/office/officeart/2005/8/layout/hProcess7"/>
    <dgm:cxn modelId="{99E85730-EA4B-9841-8D7B-1E668DADE8B8}" type="presOf" srcId="{B9715692-1625-9E44-924A-D44AB2DF43D1}" destId="{BF0F2610-3E5C-1842-9446-B22016AD3BB1}" srcOrd="0" destOrd="0" presId="urn:microsoft.com/office/officeart/2005/8/layout/hProcess7"/>
    <dgm:cxn modelId="{48B9543A-2FAE-3D46-953A-2FA2D2786994}" srcId="{9C242A84-7142-3F44-958A-BD29D37B1AE2}" destId="{49CBBF2C-A653-DE40-879C-BAFE2F0159C1}" srcOrd="0" destOrd="0" parTransId="{7987ED06-01CF-3F41-A85F-4684AA13CCE3}" sibTransId="{716E5307-C8F5-BC4B-9901-C3730FF35A25}"/>
    <dgm:cxn modelId="{BC18154A-CA8F-064C-AA43-F5F60A834DF1}" type="presOf" srcId="{3ADF7478-A0C2-4148-852C-5F536AA4247C}" destId="{A04716E3-E22B-1242-BF11-9F8E80709798}" srcOrd="1" destOrd="0" presId="urn:microsoft.com/office/officeart/2005/8/layout/hProcess7"/>
    <dgm:cxn modelId="{1429695B-AD95-284B-961F-90D9328EA4B6}" type="presOf" srcId="{040226FC-D84E-EE40-8EB1-11ABEBC6F577}" destId="{B295D9BC-C190-0948-B468-F3683EAB97E3}" srcOrd="0" destOrd="0" presId="urn:microsoft.com/office/officeart/2005/8/layout/hProcess7"/>
    <dgm:cxn modelId="{084E296C-1BC7-F54F-B5D5-355A4583B168}" type="presOf" srcId="{B9715692-1625-9E44-924A-D44AB2DF43D1}" destId="{9A4F2802-8CA0-6A4B-BF4C-A834B46CBE46}" srcOrd="1" destOrd="0" presId="urn:microsoft.com/office/officeart/2005/8/layout/hProcess7"/>
    <dgm:cxn modelId="{D931AA6C-3756-4B46-B684-9D678CD6D11A}" srcId="{5D2D66C2-7369-A04F-94F0-D32A20CCEB85}" destId="{3ADF7478-A0C2-4148-852C-5F536AA4247C}" srcOrd="2" destOrd="0" parTransId="{5C871743-4E59-E84D-A4D1-09EA03DBD854}" sibTransId="{5DFFC516-69BF-8143-B252-B17DD69EF278}"/>
    <dgm:cxn modelId="{C6DEBC6D-54AA-574A-BDF9-049B56299CE5}" srcId="{B9715692-1625-9E44-924A-D44AB2DF43D1}" destId="{72AADD77-CEE1-2842-9661-20AB6BFD64BF}" srcOrd="0" destOrd="0" parTransId="{CB045DE4-FDFC-1048-88FA-D0641A3F15E4}" sibTransId="{629AA90F-F3CC-D143-A48E-644019F0DA8F}"/>
    <dgm:cxn modelId="{CACFF38A-48F5-7E4B-A2F9-E42861E69282}" type="presOf" srcId="{3ADF7478-A0C2-4148-852C-5F536AA4247C}" destId="{85F69091-4C0D-714A-AE25-B9E90DDC9354}" srcOrd="0" destOrd="0" presId="urn:microsoft.com/office/officeart/2005/8/layout/hProcess7"/>
    <dgm:cxn modelId="{886A8F94-8892-AF4B-90CB-B40422BEA301}" type="presOf" srcId="{72AADD77-CEE1-2842-9661-20AB6BFD64BF}" destId="{7A3E787F-E19A-EC48-BAF1-3F6F47D115FE}" srcOrd="0" destOrd="0" presId="urn:microsoft.com/office/officeart/2005/8/layout/hProcess7"/>
    <dgm:cxn modelId="{F78046A5-9A30-8D43-AD91-3B511BD8D64C}" srcId="{5D2D66C2-7369-A04F-94F0-D32A20CCEB85}" destId="{B9715692-1625-9E44-924A-D44AB2DF43D1}" srcOrd="0" destOrd="0" parTransId="{271D1382-5751-954E-B1B7-6D70701E829E}" sibTransId="{CD9FD4BA-21A6-5D4D-96CE-03DA02EED80E}"/>
    <dgm:cxn modelId="{8B3801D1-6998-EE43-A1FF-24F7680A8210}" srcId="{3ADF7478-A0C2-4148-852C-5F536AA4247C}" destId="{040226FC-D84E-EE40-8EB1-11ABEBC6F577}" srcOrd="0" destOrd="0" parTransId="{03BC665D-F9BF-674D-855E-6F6995806440}" sibTransId="{F755E7AA-B843-7445-9AC9-DBF434C268BD}"/>
    <dgm:cxn modelId="{0B7C52D9-489A-C841-A8E8-4488D7D8927D}" type="presOf" srcId="{5D2D66C2-7369-A04F-94F0-D32A20CCEB85}" destId="{4AC15ECC-0B43-994C-862E-30B8E3F65450}" srcOrd="0" destOrd="0" presId="urn:microsoft.com/office/officeart/2005/8/layout/hProcess7"/>
    <dgm:cxn modelId="{06E7F2E4-EDE6-5942-837D-5B95ACD88140}" type="presOf" srcId="{49CBBF2C-A653-DE40-879C-BAFE2F0159C1}" destId="{BCAAB6BF-6DC8-C64F-845E-C4C933E3CA6A}" srcOrd="0" destOrd="0" presId="urn:microsoft.com/office/officeart/2005/8/layout/hProcess7"/>
    <dgm:cxn modelId="{60142DF8-5451-884B-B244-6A9B4FBDA7D2}" srcId="{5D2D66C2-7369-A04F-94F0-D32A20CCEB85}" destId="{9C242A84-7142-3F44-958A-BD29D37B1AE2}" srcOrd="1" destOrd="0" parTransId="{D1B79866-281F-FC48-8F8F-FAE9E270BFC1}" sibTransId="{2F316C09-7166-ED40-911C-4C23D18A08A2}"/>
    <dgm:cxn modelId="{4FE5AA61-D0CA-BB48-855B-EF34D04BF6FB}" type="presParOf" srcId="{4AC15ECC-0B43-994C-862E-30B8E3F65450}" destId="{FC382FDD-8386-0A42-B4C4-E254E97EBE7C}" srcOrd="0" destOrd="0" presId="urn:microsoft.com/office/officeart/2005/8/layout/hProcess7"/>
    <dgm:cxn modelId="{317D34FD-2516-B746-B624-3F684943B642}" type="presParOf" srcId="{FC382FDD-8386-0A42-B4C4-E254E97EBE7C}" destId="{BF0F2610-3E5C-1842-9446-B22016AD3BB1}" srcOrd="0" destOrd="0" presId="urn:microsoft.com/office/officeart/2005/8/layout/hProcess7"/>
    <dgm:cxn modelId="{CB2DAA7A-F7F7-6248-983A-B4DCB43DD5E0}" type="presParOf" srcId="{FC382FDD-8386-0A42-B4C4-E254E97EBE7C}" destId="{9A4F2802-8CA0-6A4B-BF4C-A834B46CBE46}" srcOrd="1" destOrd="0" presId="urn:microsoft.com/office/officeart/2005/8/layout/hProcess7"/>
    <dgm:cxn modelId="{BE840AF1-5738-D74E-BD2E-DBFF247D5C2F}" type="presParOf" srcId="{FC382FDD-8386-0A42-B4C4-E254E97EBE7C}" destId="{7A3E787F-E19A-EC48-BAF1-3F6F47D115FE}" srcOrd="2" destOrd="0" presId="urn:microsoft.com/office/officeart/2005/8/layout/hProcess7"/>
    <dgm:cxn modelId="{FAF3E1FE-619F-9E43-A0DE-72CA81996BB0}" type="presParOf" srcId="{4AC15ECC-0B43-994C-862E-30B8E3F65450}" destId="{DCD21CDC-2314-844B-AA6C-4C45CDE19E3D}" srcOrd="1" destOrd="0" presId="urn:microsoft.com/office/officeart/2005/8/layout/hProcess7"/>
    <dgm:cxn modelId="{1802707B-A147-B946-AF77-356F791E18A9}" type="presParOf" srcId="{4AC15ECC-0B43-994C-862E-30B8E3F65450}" destId="{1473FB42-D798-2642-9E20-86BE2CB55FD1}" srcOrd="2" destOrd="0" presId="urn:microsoft.com/office/officeart/2005/8/layout/hProcess7"/>
    <dgm:cxn modelId="{2FB0DABF-DC3D-3849-AB29-7C8324F6F0CF}" type="presParOf" srcId="{1473FB42-D798-2642-9E20-86BE2CB55FD1}" destId="{7D23CAB0-3E20-1A4D-B4CE-33DCA2D6228F}" srcOrd="0" destOrd="0" presId="urn:microsoft.com/office/officeart/2005/8/layout/hProcess7"/>
    <dgm:cxn modelId="{4AC2645E-68F3-1949-9B70-17F6FC2E0C8E}" type="presParOf" srcId="{1473FB42-D798-2642-9E20-86BE2CB55FD1}" destId="{C4F9C671-64F6-164F-9701-8F1CBDF1E157}" srcOrd="1" destOrd="0" presId="urn:microsoft.com/office/officeart/2005/8/layout/hProcess7"/>
    <dgm:cxn modelId="{904D1D94-9AAA-A747-88D7-9617977DA3CA}" type="presParOf" srcId="{1473FB42-D798-2642-9E20-86BE2CB55FD1}" destId="{3BAA5AB3-8ED8-3047-9AB9-EBD3E5674FAE}" srcOrd="2" destOrd="0" presId="urn:microsoft.com/office/officeart/2005/8/layout/hProcess7"/>
    <dgm:cxn modelId="{CA1F4E54-54C7-4F47-A816-93F1D2588F74}" type="presParOf" srcId="{4AC15ECC-0B43-994C-862E-30B8E3F65450}" destId="{D2B62D81-D60C-8442-B860-8A1BA3D12F94}" srcOrd="3" destOrd="0" presId="urn:microsoft.com/office/officeart/2005/8/layout/hProcess7"/>
    <dgm:cxn modelId="{8FDAFB9A-9346-2E46-B98D-8340E5D62074}" type="presParOf" srcId="{4AC15ECC-0B43-994C-862E-30B8E3F65450}" destId="{590358B8-0087-974C-8EA3-A2660357843C}" srcOrd="4" destOrd="0" presId="urn:microsoft.com/office/officeart/2005/8/layout/hProcess7"/>
    <dgm:cxn modelId="{DB53F910-0B96-A843-B1FC-FBAC5240BD8E}" type="presParOf" srcId="{590358B8-0087-974C-8EA3-A2660357843C}" destId="{4BE1ADD8-1EBD-E74C-BDF9-DA721F25115C}" srcOrd="0" destOrd="0" presId="urn:microsoft.com/office/officeart/2005/8/layout/hProcess7"/>
    <dgm:cxn modelId="{CC360CA0-6C98-3341-9E2B-DDC35A172FE1}" type="presParOf" srcId="{590358B8-0087-974C-8EA3-A2660357843C}" destId="{4D15140F-D9CA-EB4B-BE84-6A021E346329}" srcOrd="1" destOrd="0" presId="urn:microsoft.com/office/officeart/2005/8/layout/hProcess7"/>
    <dgm:cxn modelId="{E9AB1DE6-A5A0-D249-82D8-35D3E6457D22}" type="presParOf" srcId="{590358B8-0087-974C-8EA3-A2660357843C}" destId="{BCAAB6BF-6DC8-C64F-845E-C4C933E3CA6A}" srcOrd="2" destOrd="0" presId="urn:microsoft.com/office/officeart/2005/8/layout/hProcess7"/>
    <dgm:cxn modelId="{68821BC6-1EBB-B54B-AF7E-7956BD3ED77F}" type="presParOf" srcId="{4AC15ECC-0B43-994C-862E-30B8E3F65450}" destId="{B3D23FAF-AA0B-7D4C-8C68-C0CF152C4953}" srcOrd="5" destOrd="0" presId="urn:microsoft.com/office/officeart/2005/8/layout/hProcess7"/>
    <dgm:cxn modelId="{D052177F-333E-E742-9311-4D4E182C2580}" type="presParOf" srcId="{4AC15ECC-0B43-994C-862E-30B8E3F65450}" destId="{2E5216A8-6A2F-B542-A314-ACF33DA19976}" srcOrd="6" destOrd="0" presId="urn:microsoft.com/office/officeart/2005/8/layout/hProcess7"/>
    <dgm:cxn modelId="{6E43BB5F-0627-8248-89F0-DAC59F8B987B}" type="presParOf" srcId="{2E5216A8-6A2F-B542-A314-ACF33DA19976}" destId="{FEFC43BA-60C6-424A-810C-49352F735C7A}" srcOrd="0" destOrd="0" presId="urn:microsoft.com/office/officeart/2005/8/layout/hProcess7"/>
    <dgm:cxn modelId="{A5512CAE-C27F-F948-88B8-64298BB55BD9}" type="presParOf" srcId="{2E5216A8-6A2F-B542-A314-ACF33DA19976}" destId="{EB5173BB-54FD-AC43-B9B8-6E26EB4C0EDA}" srcOrd="1" destOrd="0" presId="urn:microsoft.com/office/officeart/2005/8/layout/hProcess7"/>
    <dgm:cxn modelId="{B1302F32-DB9E-F649-B23E-61563BCA1EEE}" type="presParOf" srcId="{2E5216A8-6A2F-B542-A314-ACF33DA19976}" destId="{5907ABAE-C47E-3646-821B-0A2A6D9B8AF8}" srcOrd="2" destOrd="0" presId="urn:microsoft.com/office/officeart/2005/8/layout/hProcess7"/>
    <dgm:cxn modelId="{66660776-9EEC-6748-869D-C0420F33DDBB}" type="presParOf" srcId="{4AC15ECC-0B43-994C-862E-30B8E3F65450}" destId="{AB26854D-89E0-1D47-B702-25EA9B9DBF37}" srcOrd="7" destOrd="0" presId="urn:microsoft.com/office/officeart/2005/8/layout/hProcess7"/>
    <dgm:cxn modelId="{3ACF9AE2-8D71-FA4F-B371-D06E77B8AB3B}" type="presParOf" srcId="{4AC15ECC-0B43-994C-862E-30B8E3F65450}" destId="{BC5C3B51-4903-E845-852B-D00CEF2A6C96}" srcOrd="8" destOrd="0" presId="urn:microsoft.com/office/officeart/2005/8/layout/hProcess7"/>
    <dgm:cxn modelId="{03B51661-AE70-B14A-A129-61FC8A7462E4}" type="presParOf" srcId="{BC5C3B51-4903-E845-852B-D00CEF2A6C96}" destId="{85F69091-4C0D-714A-AE25-B9E90DDC9354}" srcOrd="0" destOrd="0" presId="urn:microsoft.com/office/officeart/2005/8/layout/hProcess7"/>
    <dgm:cxn modelId="{64397448-238A-4849-869D-D75D8CB45FAC}" type="presParOf" srcId="{BC5C3B51-4903-E845-852B-D00CEF2A6C96}" destId="{A04716E3-E22B-1242-BF11-9F8E80709798}" srcOrd="1" destOrd="0" presId="urn:microsoft.com/office/officeart/2005/8/layout/hProcess7"/>
    <dgm:cxn modelId="{4AB2CB9F-43EC-7448-AAB6-4D2358445C87}" type="presParOf" srcId="{BC5C3B51-4903-E845-852B-D00CEF2A6C96}" destId="{B295D9BC-C190-0948-B468-F3683EAB97E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BDF1C8-E529-2845-8530-C4494D28E134}" type="doc">
      <dgm:prSet loTypeId="urn:microsoft.com/office/officeart/2005/8/layout/v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CE65A4-2B8C-EB4E-8D1E-03BD5B8BDDB4}">
      <dgm:prSet phldrT="[Texte]"/>
      <dgm:spPr/>
      <dgm:t>
        <a:bodyPr/>
        <a:lstStyle/>
        <a:p>
          <a:r>
            <a:rPr lang="fr-FR" dirty="0"/>
            <a:t>Partie 1</a:t>
          </a:r>
        </a:p>
      </dgm:t>
    </dgm:pt>
    <dgm:pt modelId="{14C2E5A4-1B3E-D445-AC23-63D08DDD7FB2}" type="parTrans" cxnId="{E83F35D9-6FE0-3144-83AB-6B67FB43F28E}">
      <dgm:prSet/>
      <dgm:spPr/>
      <dgm:t>
        <a:bodyPr/>
        <a:lstStyle/>
        <a:p>
          <a:endParaRPr lang="fr-FR"/>
        </a:p>
      </dgm:t>
    </dgm:pt>
    <dgm:pt modelId="{F12C5539-ECD3-8744-A9DE-123433981D66}" type="sibTrans" cxnId="{E83F35D9-6FE0-3144-83AB-6B67FB43F28E}">
      <dgm:prSet/>
      <dgm:spPr/>
      <dgm:t>
        <a:bodyPr/>
        <a:lstStyle/>
        <a:p>
          <a:endParaRPr lang="fr-FR"/>
        </a:p>
      </dgm:t>
    </dgm:pt>
    <dgm:pt modelId="{1225BFAF-A210-D249-B197-76669B9B1C56}">
      <dgm:prSet phldrT="[Texte]"/>
      <dgm:spPr/>
      <dgm:t>
        <a:bodyPr/>
        <a:lstStyle/>
        <a:p>
          <a:r>
            <a:rPr lang="fr-FR" dirty="0"/>
            <a:t>Partie 2</a:t>
          </a:r>
        </a:p>
      </dgm:t>
    </dgm:pt>
    <dgm:pt modelId="{96DAADFA-E098-0441-AEAA-BDB223AAE78D}" type="parTrans" cxnId="{BE8E671B-6DFB-5F40-AFF3-46F27D718C33}">
      <dgm:prSet/>
      <dgm:spPr/>
      <dgm:t>
        <a:bodyPr/>
        <a:lstStyle/>
        <a:p>
          <a:endParaRPr lang="fr-FR"/>
        </a:p>
      </dgm:t>
    </dgm:pt>
    <dgm:pt modelId="{61B3D60E-65A0-9143-8E18-6EA3789469F9}" type="sibTrans" cxnId="{BE8E671B-6DFB-5F40-AFF3-46F27D718C33}">
      <dgm:prSet/>
      <dgm:spPr/>
      <dgm:t>
        <a:bodyPr/>
        <a:lstStyle/>
        <a:p>
          <a:endParaRPr lang="fr-FR"/>
        </a:p>
      </dgm:t>
    </dgm:pt>
    <dgm:pt modelId="{4970004E-73B1-1D40-ABC2-32D0930A3119}">
      <dgm:prSet phldrT="[Texte]"/>
      <dgm:spPr/>
      <dgm:t>
        <a:bodyPr/>
        <a:lstStyle/>
        <a:p>
          <a:r>
            <a:rPr lang="fr-FR" dirty="0"/>
            <a:t>Partie 3</a:t>
          </a:r>
        </a:p>
      </dgm:t>
    </dgm:pt>
    <dgm:pt modelId="{5C88BAB8-D546-9D46-A2B3-1CE344AB8C1F}" type="parTrans" cxnId="{E38D33A5-7711-C543-8D0E-2CAD843FCF66}">
      <dgm:prSet/>
      <dgm:spPr/>
      <dgm:t>
        <a:bodyPr/>
        <a:lstStyle/>
        <a:p>
          <a:endParaRPr lang="fr-FR"/>
        </a:p>
      </dgm:t>
    </dgm:pt>
    <dgm:pt modelId="{89C89FE5-15FA-924B-828A-2330119A0F01}" type="sibTrans" cxnId="{E38D33A5-7711-C543-8D0E-2CAD843FCF66}">
      <dgm:prSet/>
      <dgm:spPr/>
      <dgm:t>
        <a:bodyPr/>
        <a:lstStyle/>
        <a:p>
          <a:endParaRPr lang="fr-FR"/>
        </a:p>
      </dgm:t>
    </dgm:pt>
    <dgm:pt modelId="{1D5539AB-483D-A440-A394-12FCC77C04BD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Des citations générées aléatoirement une par une (à chaque appel du programme JavaScript)</a:t>
          </a:r>
          <a:endParaRPr lang="fr-FR" dirty="0"/>
        </a:p>
      </dgm:t>
    </dgm:pt>
    <dgm:pt modelId="{7F861BA6-2C92-1D43-A94A-2A455EC11DA4}" type="parTrans" cxnId="{380CB68D-20AE-A443-8FC5-B7B24D48DC43}">
      <dgm:prSet/>
      <dgm:spPr/>
      <dgm:t>
        <a:bodyPr/>
        <a:lstStyle/>
        <a:p>
          <a:endParaRPr lang="fr-FR"/>
        </a:p>
      </dgm:t>
    </dgm:pt>
    <dgm:pt modelId="{FEA959DC-92B5-1744-A9A6-2BFE1A33009E}" type="sibTrans" cxnId="{380CB68D-20AE-A443-8FC5-B7B24D48DC43}">
      <dgm:prSet/>
      <dgm:spPr/>
      <dgm:t>
        <a:bodyPr/>
        <a:lstStyle/>
        <a:p>
          <a:endParaRPr lang="fr-FR"/>
        </a:p>
      </dgm:t>
    </dgm:pt>
    <dgm:pt modelId="{C8ECE4A7-4123-0048-A4D8-85DEDB14A6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Combinaison d'au moins 3 morceaux de phrases</a:t>
          </a:r>
        </a:p>
      </dgm:t>
    </dgm:pt>
    <dgm:pt modelId="{60BC5491-661B-4643-AA6F-CEF4D3764AF3}" type="parTrans" cxnId="{19D971E3-54BC-C443-A727-3A8747324145}">
      <dgm:prSet/>
      <dgm:spPr/>
      <dgm:t>
        <a:bodyPr/>
        <a:lstStyle/>
        <a:p>
          <a:endParaRPr lang="fr-FR"/>
        </a:p>
      </dgm:t>
    </dgm:pt>
    <dgm:pt modelId="{5713F936-1562-4544-82D6-614B4F8BB359}" type="sibTrans" cxnId="{19D971E3-54BC-C443-A727-3A8747324145}">
      <dgm:prSet/>
      <dgm:spPr/>
      <dgm:t>
        <a:bodyPr/>
        <a:lstStyle/>
        <a:p>
          <a:endParaRPr lang="fr-FR"/>
        </a:p>
      </dgm:t>
    </dgm:pt>
    <dgm:pt modelId="{15FFD0A7-E08D-C045-A0CF-57E75B78F1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Phrase cohérente (pas de point d'exclamation au milieu d'une phrase)</a:t>
          </a:r>
        </a:p>
      </dgm:t>
    </dgm:pt>
    <dgm:pt modelId="{E015E8C7-EACC-4D4F-994A-B17834E29A74}" type="parTrans" cxnId="{F3424C3A-CF7E-724D-B8F6-F14DD2FB0184}">
      <dgm:prSet/>
      <dgm:spPr/>
      <dgm:t>
        <a:bodyPr/>
        <a:lstStyle/>
        <a:p>
          <a:endParaRPr lang="fr-FR"/>
        </a:p>
      </dgm:t>
    </dgm:pt>
    <dgm:pt modelId="{D8661C56-08B6-BC4C-9B88-8105D35F16E3}" type="sibTrans" cxnId="{F3424C3A-CF7E-724D-B8F6-F14DD2FB0184}">
      <dgm:prSet/>
      <dgm:spPr/>
      <dgm:t>
        <a:bodyPr/>
        <a:lstStyle/>
        <a:p>
          <a:endParaRPr lang="fr-FR"/>
        </a:p>
      </dgm:t>
    </dgm:pt>
    <dgm:pt modelId="{0324BC75-C68A-D748-AA86-14457B209D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Choisir le nombre de citations générées (de 1 à 5)</a:t>
          </a:r>
          <a:endParaRPr lang="fr-FR" dirty="0"/>
        </a:p>
      </dgm:t>
    </dgm:pt>
    <dgm:pt modelId="{0971C263-555D-584E-B396-B11D5C6D748C}" type="parTrans" cxnId="{A3BF6F68-C774-A44A-8C01-B37A1A13AD18}">
      <dgm:prSet/>
      <dgm:spPr/>
      <dgm:t>
        <a:bodyPr/>
        <a:lstStyle/>
        <a:p>
          <a:endParaRPr lang="fr-FR"/>
        </a:p>
      </dgm:t>
    </dgm:pt>
    <dgm:pt modelId="{8F7FBFBA-FAD7-4540-A11C-446555C87A73}" type="sibTrans" cxnId="{A3BF6F68-C774-A44A-8C01-B37A1A13AD18}">
      <dgm:prSet/>
      <dgm:spPr/>
      <dgm:t>
        <a:bodyPr/>
        <a:lstStyle/>
        <a:p>
          <a:endParaRPr lang="fr-FR"/>
        </a:p>
      </dgm:t>
    </dgm:pt>
    <dgm:pt modelId="{24D61C67-3D69-CB40-BE26-1E51CBAD4D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Choisir entre 2 types de générateurs de citations</a:t>
          </a:r>
        </a:p>
      </dgm:t>
    </dgm:pt>
    <dgm:pt modelId="{4A7B5DA4-8ECF-4241-83B6-79B2929D7B15}" type="parTrans" cxnId="{73367CC4-DE9B-1847-BD3C-087C1F8DF1BF}">
      <dgm:prSet/>
      <dgm:spPr/>
      <dgm:t>
        <a:bodyPr/>
        <a:lstStyle/>
        <a:p>
          <a:endParaRPr lang="fr-FR"/>
        </a:p>
      </dgm:t>
    </dgm:pt>
    <dgm:pt modelId="{3CE64895-0295-6648-AEDC-74457742B49D}" type="sibTrans" cxnId="{73367CC4-DE9B-1847-BD3C-087C1F8DF1BF}">
      <dgm:prSet/>
      <dgm:spPr/>
      <dgm:t>
        <a:bodyPr/>
        <a:lstStyle/>
        <a:p>
          <a:endParaRPr lang="fr-FR"/>
        </a:p>
      </dgm:t>
    </dgm:pt>
    <dgm:pt modelId="{1782A972-4FD3-2946-A5EB-3C34A78735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Une fois les citations générées, proposer de générer de nouvelles citations ou d'arrêter là le programme</a:t>
          </a:r>
        </a:p>
      </dgm:t>
    </dgm:pt>
    <dgm:pt modelId="{20F1A4BB-C5B0-B24F-B32E-28671A88CEF4}" type="parTrans" cxnId="{442634FC-1AC6-DF4A-B51D-397877F7546B}">
      <dgm:prSet/>
      <dgm:spPr/>
      <dgm:t>
        <a:bodyPr/>
        <a:lstStyle/>
        <a:p>
          <a:endParaRPr lang="fr-FR"/>
        </a:p>
      </dgm:t>
    </dgm:pt>
    <dgm:pt modelId="{5C641C9D-106B-9E40-B411-697E90E85E89}" type="sibTrans" cxnId="{442634FC-1AC6-DF4A-B51D-397877F7546B}">
      <dgm:prSet/>
      <dgm:spPr/>
      <dgm:t>
        <a:bodyPr/>
        <a:lstStyle/>
        <a:p>
          <a:endParaRPr lang="fr-FR"/>
        </a:p>
      </dgm:t>
    </dgm:pt>
    <dgm:pt modelId="{1B5E0421-868D-C442-BB52-7D7F08DA29B4}">
      <dgm:prSet/>
      <dgm:spPr/>
      <dgm:t>
        <a:bodyPr/>
        <a:lstStyle/>
        <a:p>
          <a:r>
            <a:rPr lang="fr-FR" b="0" dirty="0"/>
            <a:t>Reprise de la partie 2 à travers un formulaire HTML et des manipulations du DOM</a:t>
          </a:r>
          <a:endParaRPr lang="fr-FR" dirty="0"/>
        </a:p>
      </dgm:t>
    </dgm:pt>
    <dgm:pt modelId="{3860EFF0-2B39-694C-B435-4A32519216BA}" type="parTrans" cxnId="{BAC58738-F2E3-444B-9B07-08415F844BC3}">
      <dgm:prSet/>
      <dgm:spPr/>
      <dgm:t>
        <a:bodyPr/>
        <a:lstStyle/>
        <a:p>
          <a:endParaRPr lang="fr-FR"/>
        </a:p>
      </dgm:t>
    </dgm:pt>
    <dgm:pt modelId="{F3CB064D-CF43-7748-8CC1-3CA2DF042140}" type="sibTrans" cxnId="{BAC58738-F2E3-444B-9B07-08415F844BC3}">
      <dgm:prSet/>
      <dgm:spPr/>
      <dgm:t>
        <a:bodyPr/>
        <a:lstStyle/>
        <a:p>
          <a:endParaRPr lang="fr-FR"/>
        </a:p>
      </dgm:t>
    </dgm:pt>
    <dgm:pt modelId="{702092E7-8EA9-0845-B980-2B07432323DF}" type="pres">
      <dgm:prSet presAssocID="{87BDF1C8-E529-2845-8530-C4494D28E134}" presName="outerComposite" presStyleCnt="0">
        <dgm:presLayoutVars>
          <dgm:chMax val="5"/>
          <dgm:dir/>
          <dgm:resizeHandles val="exact"/>
        </dgm:presLayoutVars>
      </dgm:prSet>
      <dgm:spPr/>
    </dgm:pt>
    <dgm:pt modelId="{D25AF392-521D-024B-A9D7-1608E6E0141D}" type="pres">
      <dgm:prSet presAssocID="{87BDF1C8-E529-2845-8530-C4494D28E134}" presName="dummyMaxCanvas" presStyleCnt="0">
        <dgm:presLayoutVars/>
      </dgm:prSet>
      <dgm:spPr/>
    </dgm:pt>
    <dgm:pt modelId="{7DC8CD7B-A4D9-6745-9622-3DC0E5867837}" type="pres">
      <dgm:prSet presAssocID="{87BDF1C8-E529-2845-8530-C4494D28E134}" presName="ThreeNodes_1" presStyleLbl="node1" presStyleIdx="0" presStyleCnt="3" custScaleY="91589">
        <dgm:presLayoutVars>
          <dgm:bulletEnabled val="1"/>
        </dgm:presLayoutVars>
      </dgm:prSet>
      <dgm:spPr/>
    </dgm:pt>
    <dgm:pt modelId="{3B72D729-0C1A-A64D-9B6A-B73BE3B011C3}" type="pres">
      <dgm:prSet presAssocID="{87BDF1C8-E529-2845-8530-C4494D28E134}" presName="ThreeNodes_2" presStyleLbl="node1" presStyleIdx="1" presStyleCnt="3" custScaleY="75070">
        <dgm:presLayoutVars>
          <dgm:bulletEnabled val="1"/>
        </dgm:presLayoutVars>
      </dgm:prSet>
      <dgm:spPr/>
    </dgm:pt>
    <dgm:pt modelId="{AB0E5D43-DD75-7D4C-BFE5-3941D3EC1EA8}" type="pres">
      <dgm:prSet presAssocID="{87BDF1C8-E529-2845-8530-C4494D28E134}" presName="ThreeNodes_3" presStyleLbl="node1" presStyleIdx="2" presStyleCnt="3" custScaleY="67393">
        <dgm:presLayoutVars>
          <dgm:bulletEnabled val="1"/>
        </dgm:presLayoutVars>
      </dgm:prSet>
      <dgm:spPr/>
    </dgm:pt>
    <dgm:pt modelId="{88764812-9721-2645-9958-6320FF42660A}" type="pres">
      <dgm:prSet presAssocID="{87BDF1C8-E529-2845-8530-C4494D28E134}" presName="ThreeConn_1-2" presStyleLbl="fgAccFollowNode1" presStyleIdx="0" presStyleCnt="2">
        <dgm:presLayoutVars>
          <dgm:bulletEnabled val="1"/>
        </dgm:presLayoutVars>
      </dgm:prSet>
      <dgm:spPr/>
    </dgm:pt>
    <dgm:pt modelId="{8F94074B-8D97-6245-8C2C-729705651680}" type="pres">
      <dgm:prSet presAssocID="{87BDF1C8-E529-2845-8530-C4494D28E134}" presName="ThreeConn_2-3" presStyleLbl="fgAccFollowNode1" presStyleIdx="1" presStyleCnt="2">
        <dgm:presLayoutVars>
          <dgm:bulletEnabled val="1"/>
        </dgm:presLayoutVars>
      </dgm:prSet>
      <dgm:spPr/>
    </dgm:pt>
    <dgm:pt modelId="{A7D77515-3964-4D42-8AB4-4A78B3494397}" type="pres">
      <dgm:prSet presAssocID="{87BDF1C8-E529-2845-8530-C4494D28E134}" presName="ThreeNodes_1_text" presStyleLbl="node1" presStyleIdx="2" presStyleCnt="3">
        <dgm:presLayoutVars>
          <dgm:bulletEnabled val="1"/>
        </dgm:presLayoutVars>
      </dgm:prSet>
      <dgm:spPr/>
    </dgm:pt>
    <dgm:pt modelId="{C83F082F-0F85-2C46-A100-C2B8DFA46F8C}" type="pres">
      <dgm:prSet presAssocID="{87BDF1C8-E529-2845-8530-C4494D28E134}" presName="ThreeNodes_2_text" presStyleLbl="node1" presStyleIdx="2" presStyleCnt="3">
        <dgm:presLayoutVars>
          <dgm:bulletEnabled val="1"/>
        </dgm:presLayoutVars>
      </dgm:prSet>
      <dgm:spPr/>
    </dgm:pt>
    <dgm:pt modelId="{57C76094-79D0-5D40-963D-71D357CF7A87}" type="pres">
      <dgm:prSet presAssocID="{87BDF1C8-E529-2845-8530-C4494D28E1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F04AE0D-76A5-9F40-96F9-17ABA59FF95D}" type="presOf" srcId="{1782A972-4FD3-2946-A5EB-3C34A78735AA}" destId="{3B72D729-0C1A-A64D-9B6A-B73BE3B011C3}" srcOrd="0" destOrd="3" presId="urn:microsoft.com/office/officeart/2005/8/layout/vProcess5"/>
    <dgm:cxn modelId="{BE8E671B-6DFB-5F40-AFF3-46F27D718C33}" srcId="{87BDF1C8-E529-2845-8530-C4494D28E134}" destId="{1225BFAF-A210-D249-B197-76669B9B1C56}" srcOrd="1" destOrd="0" parTransId="{96DAADFA-E098-0441-AEAA-BDB223AAE78D}" sibTransId="{61B3D60E-65A0-9143-8E18-6EA3789469F9}"/>
    <dgm:cxn modelId="{332B891D-C573-6141-B8B1-11CFC4F573B8}" type="presOf" srcId="{24D61C67-3D69-CB40-BE26-1E51CBAD4D29}" destId="{3B72D729-0C1A-A64D-9B6A-B73BE3B011C3}" srcOrd="0" destOrd="2" presId="urn:microsoft.com/office/officeart/2005/8/layout/vProcess5"/>
    <dgm:cxn modelId="{CCA5D32E-2238-6F49-9527-BD6B9643FEC8}" type="presOf" srcId="{1B5E0421-868D-C442-BB52-7D7F08DA29B4}" destId="{AB0E5D43-DD75-7D4C-BFE5-3941D3EC1EA8}" srcOrd="0" destOrd="1" presId="urn:microsoft.com/office/officeart/2005/8/layout/vProcess5"/>
    <dgm:cxn modelId="{BAC58738-F2E3-444B-9B07-08415F844BC3}" srcId="{4970004E-73B1-1D40-ABC2-32D0930A3119}" destId="{1B5E0421-868D-C442-BB52-7D7F08DA29B4}" srcOrd="0" destOrd="0" parTransId="{3860EFF0-2B39-694C-B435-4A32519216BA}" sibTransId="{F3CB064D-CF43-7748-8CC1-3CA2DF042140}"/>
    <dgm:cxn modelId="{F3424C3A-CF7E-724D-B8F6-F14DD2FB0184}" srcId="{3ECE65A4-2B8C-EB4E-8D1E-03BD5B8BDDB4}" destId="{15FFD0A7-E08D-C045-A0CF-57E75B78F120}" srcOrd="2" destOrd="0" parTransId="{E015E8C7-EACC-4D4F-994A-B17834E29A74}" sibTransId="{D8661C56-08B6-BC4C-9B88-8105D35F16E3}"/>
    <dgm:cxn modelId="{E7AA7E57-CAFB-5341-A732-C455ADB4145A}" type="presOf" srcId="{C8ECE4A7-4123-0048-A4D8-85DEDB14A643}" destId="{A7D77515-3964-4D42-8AB4-4A78B3494397}" srcOrd="1" destOrd="2" presId="urn:microsoft.com/office/officeart/2005/8/layout/vProcess5"/>
    <dgm:cxn modelId="{BA5F9757-E36B-CF4F-9E2C-285A26D8C855}" type="presOf" srcId="{15FFD0A7-E08D-C045-A0CF-57E75B78F120}" destId="{A7D77515-3964-4D42-8AB4-4A78B3494397}" srcOrd="1" destOrd="3" presId="urn:microsoft.com/office/officeart/2005/8/layout/vProcess5"/>
    <dgm:cxn modelId="{8F473667-05D7-7A47-BF7D-E274D3F76197}" type="presOf" srcId="{4970004E-73B1-1D40-ABC2-32D0930A3119}" destId="{AB0E5D43-DD75-7D4C-BFE5-3941D3EC1EA8}" srcOrd="0" destOrd="0" presId="urn:microsoft.com/office/officeart/2005/8/layout/vProcess5"/>
    <dgm:cxn modelId="{A3BF6F68-C774-A44A-8C01-B37A1A13AD18}" srcId="{1225BFAF-A210-D249-B197-76669B9B1C56}" destId="{0324BC75-C68A-D748-AA86-14457B209DF4}" srcOrd="0" destOrd="0" parTransId="{0971C263-555D-584E-B396-B11D5C6D748C}" sibTransId="{8F7FBFBA-FAD7-4540-A11C-446555C87A73}"/>
    <dgm:cxn modelId="{411DE275-2D1B-3F4F-B2FF-45D99532B318}" type="presOf" srcId="{15FFD0A7-E08D-C045-A0CF-57E75B78F120}" destId="{7DC8CD7B-A4D9-6745-9622-3DC0E5867837}" srcOrd="0" destOrd="3" presId="urn:microsoft.com/office/officeart/2005/8/layout/vProcess5"/>
    <dgm:cxn modelId="{A407F180-006D-464F-9C64-E2D230FFE412}" type="presOf" srcId="{1D5539AB-483D-A440-A394-12FCC77C04BD}" destId="{A7D77515-3964-4D42-8AB4-4A78B3494397}" srcOrd="1" destOrd="1" presId="urn:microsoft.com/office/officeart/2005/8/layout/vProcess5"/>
    <dgm:cxn modelId="{380CB68D-20AE-A443-8FC5-B7B24D48DC43}" srcId="{3ECE65A4-2B8C-EB4E-8D1E-03BD5B8BDDB4}" destId="{1D5539AB-483D-A440-A394-12FCC77C04BD}" srcOrd="0" destOrd="0" parTransId="{7F861BA6-2C92-1D43-A94A-2A455EC11DA4}" sibTransId="{FEA959DC-92B5-1744-A9A6-2BFE1A33009E}"/>
    <dgm:cxn modelId="{52173A96-1652-6A42-9361-E938173CD826}" type="presOf" srcId="{87BDF1C8-E529-2845-8530-C4494D28E134}" destId="{702092E7-8EA9-0845-B980-2B07432323DF}" srcOrd="0" destOrd="0" presId="urn:microsoft.com/office/officeart/2005/8/layout/vProcess5"/>
    <dgm:cxn modelId="{78C507A0-2F25-074F-8066-52C88749FDF1}" type="presOf" srcId="{0324BC75-C68A-D748-AA86-14457B209DF4}" destId="{C83F082F-0F85-2C46-A100-C2B8DFA46F8C}" srcOrd="1" destOrd="1" presId="urn:microsoft.com/office/officeart/2005/8/layout/vProcess5"/>
    <dgm:cxn modelId="{E38D33A5-7711-C543-8D0E-2CAD843FCF66}" srcId="{87BDF1C8-E529-2845-8530-C4494D28E134}" destId="{4970004E-73B1-1D40-ABC2-32D0930A3119}" srcOrd="2" destOrd="0" parTransId="{5C88BAB8-D546-9D46-A2B3-1CE344AB8C1F}" sibTransId="{89C89FE5-15FA-924B-828A-2330119A0F01}"/>
    <dgm:cxn modelId="{DDCF10B4-EE20-D544-8218-32C223DC6D35}" type="presOf" srcId="{1D5539AB-483D-A440-A394-12FCC77C04BD}" destId="{7DC8CD7B-A4D9-6745-9622-3DC0E5867837}" srcOrd="0" destOrd="1" presId="urn:microsoft.com/office/officeart/2005/8/layout/vProcess5"/>
    <dgm:cxn modelId="{1FC247BF-630C-8E45-97A8-7040A7C5B690}" type="presOf" srcId="{0324BC75-C68A-D748-AA86-14457B209DF4}" destId="{3B72D729-0C1A-A64D-9B6A-B73BE3B011C3}" srcOrd="0" destOrd="1" presId="urn:microsoft.com/office/officeart/2005/8/layout/vProcess5"/>
    <dgm:cxn modelId="{73367CC4-DE9B-1847-BD3C-087C1F8DF1BF}" srcId="{1225BFAF-A210-D249-B197-76669B9B1C56}" destId="{24D61C67-3D69-CB40-BE26-1E51CBAD4D29}" srcOrd="1" destOrd="0" parTransId="{4A7B5DA4-8ECF-4241-83B6-79B2929D7B15}" sibTransId="{3CE64895-0295-6648-AEDC-74457742B49D}"/>
    <dgm:cxn modelId="{7B79A4CE-8466-734A-B6F6-301FFE34EDE1}" type="presOf" srcId="{F12C5539-ECD3-8744-A9DE-123433981D66}" destId="{88764812-9721-2645-9958-6320FF42660A}" srcOrd="0" destOrd="0" presId="urn:microsoft.com/office/officeart/2005/8/layout/vProcess5"/>
    <dgm:cxn modelId="{F542FBD6-4C62-0A44-93FC-F00F51471358}" type="presOf" srcId="{24D61C67-3D69-CB40-BE26-1E51CBAD4D29}" destId="{C83F082F-0F85-2C46-A100-C2B8DFA46F8C}" srcOrd="1" destOrd="2" presId="urn:microsoft.com/office/officeart/2005/8/layout/vProcess5"/>
    <dgm:cxn modelId="{FE5510D7-66F5-F449-83A6-66A18FDF7503}" type="presOf" srcId="{4970004E-73B1-1D40-ABC2-32D0930A3119}" destId="{57C76094-79D0-5D40-963D-71D357CF7A87}" srcOrd="1" destOrd="0" presId="urn:microsoft.com/office/officeart/2005/8/layout/vProcess5"/>
    <dgm:cxn modelId="{E83F35D9-6FE0-3144-83AB-6B67FB43F28E}" srcId="{87BDF1C8-E529-2845-8530-C4494D28E134}" destId="{3ECE65A4-2B8C-EB4E-8D1E-03BD5B8BDDB4}" srcOrd="0" destOrd="0" parTransId="{14C2E5A4-1B3E-D445-AC23-63D08DDD7FB2}" sibTransId="{F12C5539-ECD3-8744-A9DE-123433981D66}"/>
    <dgm:cxn modelId="{1A5E46DE-8B44-0747-B1F0-C7BFDFD94E5D}" type="presOf" srcId="{61B3D60E-65A0-9143-8E18-6EA3789469F9}" destId="{8F94074B-8D97-6245-8C2C-729705651680}" srcOrd="0" destOrd="0" presId="urn:microsoft.com/office/officeart/2005/8/layout/vProcess5"/>
    <dgm:cxn modelId="{BA1084DE-AD0C-3045-918C-9577880FC6FC}" type="presOf" srcId="{3ECE65A4-2B8C-EB4E-8D1E-03BD5B8BDDB4}" destId="{A7D77515-3964-4D42-8AB4-4A78B3494397}" srcOrd="1" destOrd="0" presId="urn:microsoft.com/office/officeart/2005/8/layout/vProcess5"/>
    <dgm:cxn modelId="{19D971E3-54BC-C443-A727-3A8747324145}" srcId="{3ECE65A4-2B8C-EB4E-8D1E-03BD5B8BDDB4}" destId="{C8ECE4A7-4123-0048-A4D8-85DEDB14A643}" srcOrd="1" destOrd="0" parTransId="{60BC5491-661B-4643-AA6F-CEF4D3764AF3}" sibTransId="{5713F936-1562-4544-82D6-614B4F8BB359}"/>
    <dgm:cxn modelId="{5AF6CAE3-D48C-3F4F-AB00-42FB8B35641C}" type="presOf" srcId="{1782A972-4FD3-2946-A5EB-3C34A78735AA}" destId="{C83F082F-0F85-2C46-A100-C2B8DFA46F8C}" srcOrd="1" destOrd="3" presId="urn:microsoft.com/office/officeart/2005/8/layout/vProcess5"/>
    <dgm:cxn modelId="{CB98CEE4-5E45-764B-93F5-B8F84C0E78B7}" type="presOf" srcId="{1B5E0421-868D-C442-BB52-7D7F08DA29B4}" destId="{57C76094-79D0-5D40-963D-71D357CF7A87}" srcOrd="1" destOrd="1" presId="urn:microsoft.com/office/officeart/2005/8/layout/vProcess5"/>
    <dgm:cxn modelId="{5BCCFBE6-16C3-564F-BA8F-A9CAE27CE53B}" type="presOf" srcId="{C8ECE4A7-4123-0048-A4D8-85DEDB14A643}" destId="{7DC8CD7B-A4D9-6745-9622-3DC0E5867837}" srcOrd="0" destOrd="2" presId="urn:microsoft.com/office/officeart/2005/8/layout/vProcess5"/>
    <dgm:cxn modelId="{5EB500EC-503D-5441-95D5-F5D019D5E56F}" type="presOf" srcId="{3ECE65A4-2B8C-EB4E-8D1E-03BD5B8BDDB4}" destId="{7DC8CD7B-A4D9-6745-9622-3DC0E5867837}" srcOrd="0" destOrd="0" presId="urn:microsoft.com/office/officeart/2005/8/layout/vProcess5"/>
    <dgm:cxn modelId="{16085DF2-3E70-8647-8F90-827351C3A2A7}" type="presOf" srcId="{1225BFAF-A210-D249-B197-76669B9B1C56}" destId="{C83F082F-0F85-2C46-A100-C2B8DFA46F8C}" srcOrd="1" destOrd="0" presId="urn:microsoft.com/office/officeart/2005/8/layout/vProcess5"/>
    <dgm:cxn modelId="{09EC52F4-5AC9-F845-985F-2FBB47323A84}" type="presOf" srcId="{1225BFAF-A210-D249-B197-76669B9B1C56}" destId="{3B72D729-0C1A-A64D-9B6A-B73BE3B011C3}" srcOrd="0" destOrd="0" presId="urn:microsoft.com/office/officeart/2005/8/layout/vProcess5"/>
    <dgm:cxn modelId="{442634FC-1AC6-DF4A-B51D-397877F7546B}" srcId="{1225BFAF-A210-D249-B197-76669B9B1C56}" destId="{1782A972-4FD3-2946-A5EB-3C34A78735AA}" srcOrd="2" destOrd="0" parTransId="{20F1A4BB-C5B0-B24F-B32E-28671A88CEF4}" sibTransId="{5C641C9D-106B-9E40-B411-697E90E85E89}"/>
    <dgm:cxn modelId="{5EC9CDF2-F77D-5A4A-B744-21548A249C40}" type="presParOf" srcId="{702092E7-8EA9-0845-B980-2B07432323DF}" destId="{D25AF392-521D-024B-A9D7-1608E6E0141D}" srcOrd="0" destOrd="0" presId="urn:microsoft.com/office/officeart/2005/8/layout/vProcess5"/>
    <dgm:cxn modelId="{469A06A3-872B-C94D-916A-9CD832C47D21}" type="presParOf" srcId="{702092E7-8EA9-0845-B980-2B07432323DF}" destId="{7DC8CD7B-A4D9-6745-9622-3DC0E5867837}" srcOrd="1" destOrd="0" presId="urn:microsoft.com/office/officeart/2005/8/layout/vProcess5"/>
    <dgm:cxn modelId="{2FC813F9-95C6-C44C-9CAA-801E7D1E0346}" type="presParOf" srcId="{702092E7-8EA9-0845-B980-2B07432323DF}" destId="{3B72D729-0C1A-A64D-9B6A-B73BE3B011C3}" srcOrd="2" destOrd="0" presId="urn:microsoft.com/office/officeart/2005/8/layout/vProcess5"/>
    <dgm:cxn modelId="{37550FBC-6866-FB45-9A23-3A3C81B8D613}" type="presParOf" srcId="{702092E7-8EA9-0845-B980-2B07432323DF}" destId="{AB0E5D43-DD75-7D4C-BFE5-3941D3EC1EA8}" srcOrd="3" destOrd="0" presId="urn:microsoft.com/office/officeart/2005/8/layout/vProcess5"/>
    <dgm:cxn modelId="{C04A92F0-02D4-A14E-8D7F-5B0D9B867D0D}" type="presParOf" srcId="{702092E7-8EA9-0845-B980-2B07432323DF}" destId="{88764812-9721-2645-9958-6320FF42660A}" srcOrd="4" destOrd="0" presId="urn:microsoft.com/office/officeart/2005/8/layout/vProcess5"/>
    <dgm:cxn modelId="{3167D2DF-042A-1848-816F-E3B68AB025B1}" type="presParOf" srcId="{702092E7-8EA9-0845-B980-2B07432323DF}" destId="{8F94074B-8D97-6245-8C2C-729705651680}" srcOrd="5" destOrd="0" presId="urn:microsoft.com/office/officeart/2005/8/layout/vProcess5"/>
    <dgm:cxn modelId="{AD9432D6-506A-7540-B6C4-6A9C5E216374}" type="presParOf" srcId="{702092E7-8EA9-0845-B980-2B07432323DF}" destId="{A7D77515-3964-4D42-8AB4-4A78B3494397}" srcOrd="6" destOrd="0" presId="urn:microsoft.com/office/officeart/2005/8/layout/vProcess5"/>
    <dgm:cxn modelId="{2E381AA2-FBFD-4845-B00D-D34AEE07B62E}" type="presParOf" srcId="{702092E7-8EA9-0845-B980-2B07432323DF}" destId="{C83F082F-0F85-2C46-A100-C2B8DFA46F8C}" srcOrd="7" destOrd="0" presId="urn:microsoft.com/office/officeart/2005/8/layout/vProcess5"/>
    <dgm:cxn modelId="{A0A16AB1-4D6E-614C-91A0-388895BCF403}" type="presParOf" srcId="{702092E7-8EA9-0845-B980-2B07432323DF}" destId="{57C76094-79D0-5D40-963D-71D357CF7A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B2BEB4-1F23-3B47-8B4D-B373A8460EEB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D4E86D-D2B8-DE4B-A572-6879306946C9}">
      <dgm:prSet phldrT="[Texte]"/>
      <dgm:spPr/>
      <dgm:t>
        <a:bodyPr/>
        <a:lstStyle/>
        <a:p>
          <a:r>
            <a:rPr lang="fr-FR" dirty="0"/>
            <a:t>P1/p2/p3</a:t>
          </a:r>
        </a:p>
      </dgm:t>
    </dgm:pt>
    <dgm:pt modelId="{78CB937F-58F0-C04E-A157-55C2C6AE68AB}" type="parTrans" cxnId="{E27088AA-276F-324E-93F2-7EA9968F876E}">
      <dgm:prSet/>
      <dgm:spPr/>
      <dgm:t>
        <a:bodyPr/>
        <a:lstStyle/>
        <a:p>
          <a:endParaRPr lang="fr-FR"/>
        </a:p>
      </dgm:t>
    </dgm:pt>
    <dgm:pt modelId="{99178D73-1CE7-6946-B19E-F3574E49D039}" type="sibTrans" cxnId="{E27088AA-276F-324E-93F2-7EA9968F876E}">
      <dgm:prSet/>
      <dgm:spPr/>
      <dgm:t>
        <a:bodyPr/>
        <a:lstStyle/>
        <a:p>
          <a:endParaRPr lang="fr-FR"/>
        </a:p>
      </dgm:t>
    </dgm:pt>
    <dgm:pt modelId="{E2BAC5B4-A6AE-2548-97B7-353D331D1531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PartialQuotesList</a:t>
          </a:r>
          <a:endParaRPr lang="fr-FR" sz="1800" dirty="0"/>
        </a:p>
      </dgm:t>
    </dgm:pt>
    <dgm:pt modelId="{7631AD27-1C8E-B94F-BED4-6A459011C850}" type="parTrans" cxnId="{92E60B93-A322-4943-B5C9-B3E141C17B43}">
      <dgm:prSet/>
      <dgm:spPr/>
      <dgm:t>
        <a:bodyPr/>
        <a:lstStyle/>
        <a:p>
          <a:endParaRPr lang="fr-FR"/>
        </a:p>
      </dgm:t>
    </dgm:pt>
    <dgm:pt modelId="{C07DC110-10F3-A841-A12D-77C1CBEFF28D}" type="sibTrans" cxnId="{92E60B93-A322-4943-B5C9-B3E141C17B43}">
      <dgm:prSet/>
      <dgm:spPr/>
      <dgm:t>
        <a:bodyPr/>
        <a:lstStyle/>
        <a:p>
          <a:endParaRPr lang="fr-FR"/>
        </a:p>
      </dgm:t>
    </dgm:pt>
    <dgm:pt modelId="{1CD12AFA-6F1D-AE4D-B879-6A8FAFC0274A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1800" dirty="0" err="1"/>
            <a:t>RandomInteger</a:t>
          </a:r>
          <a:endParaRPr lang="fr-FR" sz="1800" dirty="0"/>
        </a:p>
      </dgm:t>
    </dgm:pt>
    <dgm:pt modelId="{4BC1CF73-05F6-0A4C-99D1-218B6ACF49F9}" type="parTrans" cxnId="{6DCB6028-3A13-B045-9F0B-C32FD75B2168}">
      <dgm:prSet/>
      <dgm:spPr/>
      <dgm:t>
        <a:bodyPr/>
        <a:lstStyle/>
        <a:p>
          <a:endParaRPr lang="fr-FR"/>
        </a:p>
      </dgm:t>
    </dgm:pt>
    <dgm:pt modelId="{A7D98FDA-63FD-204D-961E-F99CF42ACFDB}" type="sibTrans" cxnId="{6DCB6028-3A13-B045-9F0B-C32FD75B2168}">
      <dgm:prSet/>
      <dgm:spPr/>
      <dgm:t>
        <a:bodyPr/>
        <a:lstStyle/>
        <a:p>
          <a:endParaRPr lang="fr-FR"/>
        </a:p>
      </dgm:t>
    </dgm:pt>
    <dgm:pt modelId="{5B8DD9BC-1EE5-C049-A696-4E4AAC568652}">
      <dgm:prSet phldrT="[Texte]" custT="1"/>
      <dgm:spPr>
        <a:solidFill>
          <a:srgbClr val="7030A0"/>
        </a:solidFill>
      </dgm:spPr>
      <dgm:t>
        <a:bodyPr/>
        <a:lstStyle/>
        <a:p>
          <a:r>
            <a:rPr lang="fr-FR" sz="1800" dirty="0" err="1"/>
            <a:t>database</a:t>
          </a:r>
          <a:endParaRPr lang="fr-FR" sz="1800" dirty="0"/>
        </a:p>
      </dgm:t>
    </dgm:pt>
    <dgm:pt modelId="{6DBAA47F-F520-4948-BD75-5F95A48A4B75}" type="parTrans" cxnId="{1552C98C-FD4E-3C4B-9583-8F30C41ABFE1}">
      <dgm:prSet/>
      <dgm:spPr/>
      <dgm:t>
        <a:bodyPr/>
        <a:lstStyle/>
        <a:p>
          <a:endParaRPr lang="fr-FR"/>
        </a:p>
      </dgm:t>
    </dgm:pt>
    <dgm:pt modelId="{0E824A2A-FE85-E042-8220-385CB0F01694}" type="sibTrans" cxnId="{1552C98C-FD4E-3C4B-9583-8F30C41ABFE1}">
      <dgm:prSet/>
      <dgm:spPr/>
      <dgm:t>
        <a:bodyPr/>
        <a:lstStyle/>
        <a:p>
          <a:endParaRPr lang="fr-FR"/>
        </a:p>
      </dgm:t>
    </dgm:pt>
    <dgm:pt modelId="{A0D081B8-5D04-8C47-BBF0-1B9C7E3FDC83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1800" dirty="0" err="1"/>
            <a:t>updateBaseChoice</a:t>
          </a:r>
          <a:endParaRPr lang="fr-FR" sz="1800" dirty="0"/>
        </a:p>
      </dgm:t>
    </dgm:pt>
    <dgm:pt modelId="{C5E745DF-510D-1742-BE77-34CB7C64D960}" type="parTrans" cxnId="{B1F82125-83E4-D34C-93C8-30243CACB4DF}">
      <dgm:prSet/>
      <dgm:spPr/>
      <dgm:t>
        <a:bodyPr/>
        <a:lstStyle/>
        <a:p>
          <a:endParaRPr lang="fr-FR"/>
        </a:p>
      </dgm:t>
    </dgm:pt>
    <dgm:pt modelId="{0667D61B-9F9D-8F49-869F-62DA83AFADBE}" type="sibTrans" cxnId="{B1F82125-83E4-D34C-93C8-30243CACB4DF}">
      <dgm:prSet/>
      <dgm:spPr/>
      <dgm:t>
        <a:bodyPr/>
        <a:lstStyle/>
        <a:p>
          <a:endParaRPr lang="fr-FR"/>
        </a:p>
      </dgm:t>
    </dgm:pt>
    <dgm:pt modelId="{FC45617F-AC54-B94C-A199-DEAD5AD31AD7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1800" dirty="0" err="1"/>
            <a:t>askNumber</a:t>
          </a:r>
          <a:endParaRPr lang="fr-FR" sz="1800" dirty="0"/>
        </a:p>
      </dgm:t>
    </dgm:pt>
    <dgm:pt modelId="{32A045DD-75F6-FE4B-8993-FCB6DCBC84CF}" type="parTrans" cxnId="{CE61E5E0-35FA-FA4A-ABE6-699B97538F6A}">
      <dgm:prSet/>
      <dgm:spPr/>
      <dgm:t>
        <a:bodyPr/>
        <a:lstStyle/>
        <a:p>
          <a:endParaRPr lang="fr-FR"/>
        </a:p>
      </dgm:t>
    </dgm:pt>
    <dgm:pt modelId="{1F6464D9-FD59-1442-A930-6798B153FFF8}" type="sibTrans" cxnId="{CE61E5E0-35FA-FA4A-ABE6-699B97538F6A}">
      <dgm:prSet/>
      <dgm:spPr/>
      <dgm:t>
        <a:bodyPr/>
        <a:lstStyle/>
        <a:p>
          <a:endParaRPr lang="fr-FR"/>
        </a:p>
      </dgm:t>
    </dgm:pt>
    <dgm:pt modelId="{297484A5-2B2A-5846-AF89-CD7416E03B6B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1800" dirty="0" err="1"/>
            <a:t>updateNumber</a:t>
          </a:r>
          <a:endParaRPr lang="fr-FR" sz="1800" dirty="0"/>
        </a:p>
      </dgm:t>
    </dgm:pt>
    <dgm:pt modelId="{B27DECCA-E0D8-3D42-9F7A-637BB310F3C3}" type="parTrans" cxnId="{CB9D20FB-12B1-3A40-A1FB-EFF211D6B3FF}">
      <dgm:prSet/>
      <dgm:spPr/>
      <dgm:t>
        <a:bodyPr/>
        <a:lstStyle/>
        <a:p>
          <a:endParaRPr lang="fr-FR"/>
        </a:p>
      </dgm:t>
    </dgm:pt>
    <dgm:pt modelId="{631F1F24-25D6-F140-A124-8A564EE2E496}" type="sibTrans" cxnId="{CB9D20FB-12B1-3A40-A1FB-EFF211D6B3FF}">
      <dgm:prSet/>
      <dgm:spPr/>
      <dgm:t>
        <a:bodyPr/>
        <a:lstStyle/>
        <a:p>
          <a:endParaRPr lang="fr-FR"/>
        </a:p>
      </dgm:t>
    </dgm:pt>
    <dgm:pt modelId="{F07B8E8C-2E92-CB4E-AB4F-1B2056E0CE99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QuoteBase</a:t>
          </a:r>
          <a:endParaRPr lang="fr-FR" sz="1800" dirty="0"/>
        </a:p>
      </dgm:t>
    </dgm:pt>
    <dgm:pt modelId="{00E0409C-8274-E146-987B-2E663E93A67D}" type="parTrans" cxnId="{BC80933E-FCD7-224E-9864-E476F6047A57}">
      <dgm:prSet/>
      <dgm:spPr/>
      <dgm:t>
        <a:bodyPr/>
        <a:lstStyle/>
        <a:p>
          <a:endParaRPr lang="fr-FR"/>
        </a:p>
      </dgm:t>
    </dgm:pt>
    <dgm:pt modelId="{28C9E45B-806D-6C43-B3C3-1D512177B0AA}" type="sibTrans" cxnId="{BC80933E-FCD7-224E-9864-E476F6047A57}">
      <dgm:prSet/>
      <dgm:spPr/>
      <dgm:t>
        <a:bodyPr/>
        <a:lstStyle/>
        <a:p>
          <a:endParaRPr lang="fr-FR"/>
        </a:p>
      </dgm:t>
    </dgm:pt>
    <dgm:pt modelId="{AFECFB93-7524-074C-AC31-23F8609D800F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add</a:t>
          </a:r>
          <a:endParaRPr lang="fr-FR" sz="1800" dirty="0"/>
        </a:p>
      </dgm:t>
    </dgm:pt>
    <dgm:pt modelId="{58EE0A95-70A3-B540-A0B0-95D4E4148578}" type="parTrans" cxnId="{613DEB25-2927-BB4C-AA55-B334D4986439}">
      <dgm:prSet/>
      <dgm:spPr/>
      <dgm:t>
        <a:bodyPr/>
        <a:lstStyle/>
        <a:p>
          <a:endParaRPr lang="fr-FR"/>
        </a:p>
      </dgm:t>
    </dgm:pt>
    <dgm:pt modelId="{0822FEC3-50A8-7E47-A543-C715034ADB73}" type="sibTrans" cxnId="{613DEB25-2927-BB4C-AA55-B334D4986439}">
      <dgm:prSet/>
      <dgm:spPr/>
      <dgm:t>
        <a:bodyPr/>
        <a:lstStyle/>
        <a:p>
          <a:endParaRPr lang="fr-FR"/>
        </a:p>
      </dgm:t>
    </dgm:pt>
    <dgm:pt modelId="{31E8EE30-B7B9-0E4D-A246-5B9432032DBB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add</a:t>
          </a:r>
          <a:endParaRPr lang="fr-FR" sz="1800" dirty="0"/>
        </a:p>
      </dgm:t>
    </dgm:pt>
    <dgm:pt modelId="{87656054-5C21-1C42-89C4-6A602D0F9190}" type="parTrans" cxnId="{6F47020F-C45D-284E-AC9D-E09CD68E8031}">
      <dgm:prSet/>
      <dgm:spPr/>
      <dgm:t>
        <a:bodyPr/>
        <a:lstStyle/>
        <a:p>
          <a:endParaRPr lang="fr-FR"/>
        </a:p>
      </dgm:t>
    </dgm:pt>
    <dgm:pt modelId="{452FBF90-C858-FB4E-837E-D4FE088BBA3C}" type="sibTrans" cxnId="{6F47020F-C45D-284E-AC9D-E09CD68E8031}">
      <dgm:prSet/>
      <dgm:spPr/>
      <dgm:t>
        <a:bodyPr/>
        <a:lstStyle/>
        <a:p>
          <a:endParaRPr lang="fr-FR"/>
        </a:p>
      </dgm:t>
    </dgm:pt>
    <dgm:pt modelId="{AF89B3C7-C59F-7F4C-A71A-CF735FFC5152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makeQuotes</a:t>
          </a:r>
          <a:endParaRPr lang="fr-FR" sz="1800" dirty="0"/>
        </a:p>
      </dgm:t>
    </dgm:pt>
    <dgm:pt modelId="{8D0FB5FB-B950-8B41-B07B-740AE29481C5}" type="parTrans" cxnId="{39AB0DFA-87F0-1642-A5ED-DC5E684C4357}">
      <dgm:prSet/>
      <dgm:spPr/>
      <dgm:t>
        <a:bodyPr/>
        <a:lstStyle/>
        <a:p>
          <a:endParaRPr lang="fr-FR"/>
        </a:p>
      </dgm:t>
    </dgm:pt>
    <dgm:pt modelId="{F5F48501-90B3-414B-AF84-9AD07209BBA3}" type="sibTrans" cxnId="{39AB0DFA-87F0-1642-A5ED-DC5E684C4357}">
      <dgm:prSet/>
      <dgm:spPr/>
      <dgm:t>
        <a:bodyPr/>
        <a:lstStyle/>
        <a:p>
          <a:endParaRPr lang="fr-FR"/>
        </a:p>
      </dgm:t>
    </dgm:pt>
    <dgm:pt modelId="{4115971D-D683-F143-8DE5-F6FFE5DCBEBE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/>
            <a:t>makeSeveralQuotes</a:t>
          </a:r>
          <a:endParaRPr lang="fr-FR" sz="1800" dirty="0"/>
        </a:p>
      </dgm:t>
    </dgm:pt>
    <dgm:pt modelId="{1154A6E3-94ED-5141-9E0F-168D7F91B399}" type="sibTrans" cxnId="{86038474-6C99-454C-8FB0-27EA9AEA0563}">
      <dgm:prSet/>
      <dgm:spPr/>
      <dgm:t>
        <a:bodyPr/>
        <a:lstStyle/>
        <a:p>
          <a:endParaRPr lang="fr-FR"/>
        </a:p>
      </dgm:t>
    </dgm:pt>
    <dgm:pt modelId="{4A89E6CD-7A1C-554E-A697-6D1FB4C70D5E}" type="parTrans" cxnId="{86038474-6C99-454C-8FB0-27EA9AEA0563}">
      <dgm:prSet/>
      <dgm:spPr/>
      <dgm:t>
        <a:bodyPr/>
        <a:lstStyle/>
        <a:p>
          <a:endParaRPr lang="fr-FR"/>
        </a:p>
      </dgm:t>
    </dgm:pt>
    <dgm:pt modelId="{5E99E554-90DF-7E44-AA09-FF4C69DC34B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b="0" dirty="0" err="1"/>
            <a:t>resetQuotesBase</a:t>
          </a:r>
          <a:endParaRPr lang="fr-FR" sz="1800" dirty="0"/>
        </a:p>
      </dgm:t>
    </dgm:pt>
    <dgm:pt modelId="{DBAE5A2B-543B-9B4A-A729-5BA80E31C53A}" type="parTrans" cxnId="{4C3DEB60-EADD-8E4A-823D-25C7A0E698FA}">
      <dgm:prSet/>
      <dgm:spPr/>
      <dgm:t>
        <a:bodyPr/>
        <a:lstStyle/>
        <a:p>
          <a:endParaRPr lang="fr-FR"/>
        </a:p>
      </dgm:t>
    </dgm:pt>
    <dgm:pt modelId="{775B5B79-6C9E-3A44-B0B6-3754D89860A6}" type="sibTrans" cxnId="{4C3DEB60-EADD-8E4A-823D-25C7A0E698FA}">
      <dgm:prSet/>
      <dgm:spPr/>
      <dgm:t>
        <a:bodyPr/>
        <a:lstStyle/>
        <a:p>
          <a:endParaRPr lang="fr-FR"/>
        </a:p>
      </dgm:t>
    </dgm:pt>
    <dgm:pt modelId="{2465B07D-ED0E-4345-A0EE-2988F5777A5E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>
              <a:solidFill>
                <a:schemeClr val="tx1"/>
              </a:solidFill>
              <a:highlight>
                <a:srgbClr val="C0C0C0"/>
              </a:highlight>
            </a:rPr>
            <a:t>updatePage</a:t>
          </a:r>
          <a:endParaRPr lang="fr-FR" sz="1800" dirty="0">
            <a:solidFill>
              <a:schemeClr val="tx1"/>
            </a:solidFill>
            <a:highlight>
              <a:srgbClr val="C0C0C0"/>
            </a:highlight>
          </a:endParaRPr>
        </a:p>
      </dgm:t>
    </dgm:pt>
    <dgm:pt modelId="{9162E96D-108A-CE45-9044-EABD3A2F1061}" type="parTrans" cxnId="{CF6F8353-FDA1-B14D-99D9-3379AE1218BF}">
      <dgm:prSet/>
      <dgm:spPr/>
      <dgm:t>
        <a:bodyPr/>
        <a:lstStyle/>
        <a:p>
          <a:endParaRPr lang="fr-FR"/>
        </a:p>
      </dgm:t>
    </dgm:pt>
    <dgm:pt modelId="{EDFC84D7-88FA-4945-A752-63BC67FEF832}" type="sibTrans" cxnId="{CF6F8353-FDA1-B14D-99D9-3379AE1218BF}">
      <dgm:prSet/>
      <dgm:spPr/>
      <dgm:t>
        <a:bodyPr/>
        <a:lstStyle/>
        <a:p>
          <a:endParaRPr lang="fr-FR"/>
        </a:p>
      </dgm:t>
    </dgm:pt>
    <dgm:pt modelId="{6FD37D22-738A-B242-8023-1B6F2E681CB2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 err="1">
              <a:solidFill>
                <a:schemeClr val="tx1"/>
              </a:solidFill>
              <a:highlight>
                <a:srgbClr val="C0C0C0"/>
              </a:highlight>
            </a:rPr>
            <a:t>ButtonClick</a:t>
          </a:r>
          <a:endParaRPr lang="fr-FR" sz="1800" dirty="0">
            <a:solidFill>
              <a:schemeClr val="tx1"/>
            </a:solidFill>
            <a:highlight>
              <a:srgbClr val="C0C0C0"/>
            </a:highlight>
          </a:endParaRPr>
        </a:p>
      </dgm:t>
    </dgm:pt>
    <dgm:pt modelId="{70C7DBB1-0199-404F-BB24-6DE4BBBFEB23}" type="parTrans" cxnId="{274AD1E4-CACD-A445-9156-8E50FFEF842C}">
      <dgm:prSet/>
      <dgm:spPr/>
      <dgm:t>
        <a:bodyPr/>
        <a:lstStyle/>
        <a:p>
          <a:endParaRPr lang="fr-FR"/>
        </a:p>
      </dgm:t>
    </dgm:pt>
    <dgm:pt modelId="{1E94333F-29DC-8A4C-A9C1-2DB8D163D6CB}" type="sibTrans" cxnId="{274AD1E4-CACD-A445-9156-8E50FFEF842C}">
      <dgm:prSet/>
      <dgm:spPr/>
      <dgm:t>
        <a:bodyPr/>
        <a:lstStyle/>
        <a:p>
          <a:endParaRPr lang="fr-FR"/>
        </a:p>
      </dgm:t>
    </dgm:pt>
    <dgm:pt modelId="{6089A4EC-8840-5C43-899F-E4E960BC3B0B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800" dirty="0" err="1"/>
            <a:t>initialStyle</a:t>
          </a:r>
          <a:endParaRPr lang="fr-FR" sz="1800" dirty="0"/>
        </a:p>
      </dgm:t>
    </dgm:pt>
    <dgm:pt modelId="{6A3852D1-A22A-E143-B985-4576BF1AC01E}" type="parTrans" cxnId="{FDF9262F-4AC1-6E41-8590-DC886365EC1B}">
      <dgm:prSet/>
      <dgm:spPr/>
      <dgm:t>
        <a:bodyPr/>
        <a:lstStyle/>
        <a:p>
          <a:endParaRPr lang="fr-FR"/>
        </a:p>
      </dgm:t>
    </dgm:pt>
    <dgm:pt modelId="{D53F882C-EEE0-2248-BB1F-AFBBC41E697F}" type="sibTrans" cxnId="{FDF9262F-4AC1-6E41-8590-DC886365EC1B}">
      <dgm:prSet/>
      <dgm:spPr/>
      <dgm:t>
        <a:bodyPr/>
        <a:lstStyle/>
        <a:p>
          <a:endParaRPr lang="fr-FR"/>
        </a:p>
      </dgm:t>
    </dgm:pt>
    <dgm:pt modelId="{14EA6204-E69A-9E4F-90CF-139995C45903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800" dirty="0" err="1"/>
            <a:t>starwarsStyle</a:t>
          </a:r>
          <a:endParaRPr lang="fr-FR" sz="1800" dirty="0"/>
        </a:p>
      </dgm:t>
    </dgm:pt>
    <dgm:pt modelId="{140AF18E-00E1-1746-A5EF-7D6036BA885E}" type="parTrans" cxnId="{04E3052E-3520-B44D-A786-6F1AD19AD407}">
      <dgm:prSet/>
      <dgm:spPr/>
      <dgm:t>
        <a:bodyPr/>
        <a:lstStyle/>
        <a:p>
          <a:endParaRPr lang="fr-FR"/>
        </a:p>
      </dgm:t>
    </dgm:pt>
    <dgm:pt modelId="{2A7790D2-5009-B649-B2D3-795B46CD79BA}" type="sibTrans" cxnId="{04E3052E-3520-B44D-A786-6F1AD19AD407}">
      <dgm:prSet/>
      <dgm:spPr/>
      <dgm:t>
        <a:bodyPr/>
        <a:lstStyle/>
        <a:p>
          <a:endParaRPr lang="fr-FR"/>
        </a:p>
      </dgm:t>
    </dgm:pt>
    <dgm:pt modelId="{06E2D339-EC4A-FF49-906A-621A597A7974}" type="pres">
      <dgm:prSet presAssocID="{3BB2BEB4-1F23-3B47-8B4D-B373A8460EE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0ECA9CC-1A9E-4B46-A652-062C8AF6A335}" type="pres">
      <dgm:prSet presAssocID="{CFD4E86D-D2B8-DE4B-A572-6879306946C9}" presName="centerShape" presStyleLbl="node0" presStyleIdx="0" presStyleCnt="1" custLinFactNeighborX="-1177" custLinFactNeighborY="16927"/>
      <dgm:spPr/>
    </dgm:pt>
    <dgm:pt modelId="{26A09824-6167-0A41-A711-1C1D82B8919F}" type="pres">
      <dgm:prSet presAssocID="{7631AD27-1C8E-B94F-BED4-6A459011C850}" presName="Name9" presStyleLbl="parChTrans1D2" presStyleIdx="0" presStyleCnt="9"/>
      <dgm:spPr/>
    </dgm:pt>
    <dgm:pt modelId="{1C85FD3E-511C-1B43-89D9-1881E33E4442}" type="pres">
      <dgm:prSet presAssocID="{7631AD27-1C8E-B94F-BED4-6A459011C850}" presName="connTx" presStyleLbl="parChTrans1D2" presStyleIdx="0" presStyleCnt="9"/>
      <dgm:spPr/>
    </dgm:pt>
    <dgm:pt modelId="{28A3FB4A-77C7-8047-94C6-2E3BCAE6A38E}" type="pres">
      <dgm:prSet presAssocID="{E2BAC5B4-A6AE-2548-97B7-353D331D1531}" presName="node" presStyleLbl="node1" presStyleIdx="0" presStyleCnt="9" custScaleX="232868" custRadScaleRad="129656" custRadScaleInc="239483">
        <dgm:presLayoutVars>
          <dgm:bulletEnabled val="1"/>
        </dgm:presLayoutVars>
      </dgm:prSet>
      <dgm:spPr/>
    </dgm:pt>
    <dgm:pt modelId="{36E4A977-5B78-7E42-8B34-B318BF01579C}" type="pres">
      <dgm:prSet presAssocID="{4BC1CF73-05F6-0A4C-99D1-218B6ACF49F9}" presName="Name9" presStyleLbl="parChTrans1D2" presStyleIdx="1" presStyleCnt="9"/>
      <dgm:spPr/>
    </dgm:pt>
    <dgm:pt modelId="{8FF703DD-9E89-9347-B17A-601508F3BF12}" type="pres">
      <dgm:prSet presAssocID="{4BC1CF73-05F6-0A4C-99D1-218B6ACF49F9}" presName="connTx" presStyleLbl="parChTrans1D2" presStyleIdx="1" presStyleCnt="9"/>
      <dgm:spPr/>
    </dgm:pt>
    <dgm:pt modelId="{4FAE363A-4741-FC40-90AF-39EF7A9E4B40}" type="pres">
      <dgm:prSet presAssocID="{1CD12AFA-6F1D-AE4D-B879-6A8FAFC0274A}" presName="node" presStyleLbl="node1" presStyleIdx="1" presStyleCnt="9" custScaleX="218471" custRadScaleRad="232265" custRadScaleInc="358052">
        <dgm:presLayoutVars>
          <dgm:bulletEnabled val="1"/>
        </dgm:presLayoutVars>
      </dgm:prSet>
      <dgm:spPr/>
    </dgm:pt>
    <dgm:pt modelId="{04D715B3-2776-A94B-ACF7-AD5DE77C57AC}" type="pres">
      <dgm:prSet presAssocID="{6DBAA47F-F520-4948-BD75-5F95A48A4B75}" presName="Name9" presStyleLbl="parChTrans1D2" presStyleIdx="2" presStyleCnt="9"/>
      <dgm:spPr/>
    </dgm:pt>
    <dgm:pt modelId="{E59DDC4D-9A33-4142-865D-53716D392FA1}" type="pres">
      <dgm:prSet presAssocID="{6DBAA47F-F520-4948-BD75-5F95A48A4B75}" presName="connTx" presStyleLbl="parChTrans1D2" presStyleIdx="2" presStyleCnt="9"/>
      <dgm:spPr/>
    </dgm:pt>
    <dgm:pt modelId="{727E6A39-052F-3E42-9645-4B5234790EC4}" type="pres">
      <dgm:prSet presAssocID="{5B8DD9BC-1EE5-C049-A696-4E4AAC568652}" presName="node" presStyleLbl="node1" presStyleIdx="2" presStyleCnt="9" custScaleX="168019" custRadScaleRad="229582" custRadScaleInc="-352">
        <dgm:presLayoutVars>
          <dgm:bulletEnabled val="1"/>
        </dgm:presLayoutVars>
      </dgm:prSet>
      <dgm:spPr/>
    </dgm:pt>
    <dgm:pt modelId="{86190DF7-A8DE-B243-B47D-2894F1F12965}" type="pres">
      <dgm:prSet presAssocID="{C5E745DF-510D-1742-BE77-34CB7C64D960}" presName="Name9" presStyleLbl="parChTrans1D2" presStyleIdx="3" presStyleCnt="9"/>
      <dgm:spPr/>
    </dgm:pt>
    <dgm:pt modelId="{2366E579-C5BD-EF42-AC77-621DD27B0419}" type="pres">
      <dgm:prSet presAssocID="{C5E745DF-510D-1742-BE77-34CB7C64D960}" presName="connTx" presStyleLbl="parChTrans1D2" presStyleIdx="3" presStyleCnt="9"/>
      <dgm:spPr/>
    </dgm:pt>
    <dgm:pt modelId="{8CC67A8E-E795-4F44-9C5D-ADB4AAAA9766}" type="pres">
      <dgm:prSet presAssocID="{A0D081B8-5D04-8C47-BBF0-1B9C7E3FDC83}" presName="node" presStyleLbl="node1" presStyleIdx="3" presStyleCnt="9" custScaleX="278860" custRadScaleRad="114914" custRadScaleInc="214874">
        <dgm:presLayoutVars>
          <dgm:bulletEnabled val="1"/>
        </dgm:presLayoutVars>
      </dgm:prSet>
      <dgm:spPr/>
    </dgm:pt>
    <dgm:pt modelId="{24F50D57-1F99-F64C-8D5D-12DB0BDBBDFC}" type="pres">
      <dgm:prSet presAssocID="{00E0409C-8274-E146-987B-2E663E93A67D}" presName="Name9" presStyleLbl="parChTrans1D2" presStyleIdx="4" presStyleCnt="9"/>
      <dgm:spPr/>
    </dgm:pt>
    <dgm:pt modelId="{E39C5EA2-097A-6C49-9B01-A1ED8B113D4E}" type="pres">
      <dgm:prSet presAssocID="{00E0409C-8274-E146-987B-2E663E93A67D}" presName="connTx" presStyleLbl="parChTrans1D2" presStyleIdx="4" presStyleCnt="9"/>
      <dgm:spPr/>
    </dgm:pt>
    <dgm:pt modelId="{90AC7C49-7977-414E-AB3A-C9AE9765EFDA}" type="pres">
      <dgm:prSet presAssocID="{F07B8E8C-2E92-CB4E-AB4F-1B2056E0CE99}" presName="node" presStyleLbl="node1" presStyleIdx="4" presStyleCnt="9" custScaleX="247592" custScaleY="211252" custRadScaleRad="66042" custRadScaleInc="850080">
        <dgm:presLayoutVars>
          <dgm:bulletEnabled val="1"/>
        </dgm:presLayoutVars>
      </dgm:prSet>
      <dgm:spPr/>
    </dgm:pt>
    <dgm:pt modelId="{A54634B6-33D2-5D46-B454-8E7B3D72B51A}" type="pres">
      <dgm:prSet presAssocID="{32A045DD-75F6-FE4B-8993-FCB6DCBC84CF}" presName="Name9" presStyleLbl="parChTrans1D2" presStyleIdx="5" presStyleCnt="9"/>
      <dgm:spPr/>
    </dgm:pt>
    <dgm:pt modelId="{F7DFE21B-FC82-E640-9024-DD91634446E4}" type="pres">
      <dgm:prSet presAssocID="{32A045DD-75F6-FE4B-8993-FCB6DCBC84CF}" presName="connTx" presStyleLbl="parChTrans1D2" presStyleIdx="5" presStyleCnt="9"/>
      <dgm:spPr/>
    </dgm:pt>
    <dgm:pt modelId="{2E1AAAFE-68DF-8E4B-B735-2B46C78482AC}" type="pres">
      <dgm:prSet presAssocID="{FC45617F-AC54-B94C-A199-DEAD5AD31AD7}" presName="node" presStyleLbl="node1" presStyleIdx="5" presStyleCnt="9" custScaleX="183813" custRadScaleRad="225835" custRadScaleInc="-534294">
        <dgm:presLayoutVars>
          <dgm:bulletEnabled val="1"/>
        </dgm:presLayoutVars>
      </dgm:prSet>
      <dgm:spPr/>
    </dgm:pt>
    <dgm:pt modelId="{247D081D-B183-B542-B771-CA06DA8C1D74}" type="pres">
      <dgm:prSet presAssocID="{B27DECCA-E0D8-3D42-9F7A-637BB310F3C3}" presName="Name9" presStyleLbl="parChTrans1D2" presStyleIdx="6" presStyleCnt="9"/>
      <dgm:spPr/>
    </dgm:pt>
    <dgm:pt modelId="{AD3718E7-8E12-CE44-92E7-0BDA2B6B86E9}" type="pres">
      <dgm:prSet presAssocID="{B27DECCA-E0D8-3D42-9F7A-637BB310F3C3}" presName="connTx" presStyleLbl="parChTrans1D2" presStyleIdx="6" presStyleCnt="9"/>
      <dgm:spPr/>
    </dgm:pt>
    <dgm:pt modelId="{B879D07E-ED9D-F94A-93D9-CFFC7070CB4F}" type="pres">
      <dgm:prSet presAssocID="{297484A5-2B2A-5846-AF89-CD7416E03B6B}" presName="node" presStyleLbl="node1" presStyleIdx="6" presStyleCnt="9" custScaleX="161990" custRadScaleRad="164465" custRadScaleInc="-63631">
        <dgm:presLayoutVars>
          <dgm:bulletEnabled val="1"/>
        </dgm:presLayoutVars>
      </dgm:prSet>
      <dgm:spPr/>
    </dgm:pt>
    <dgm:pt modelId="{3E930252-AF48-AB47-9598-45A85AD901D5}" type="pres">
      <dgm:prSet presAssocID="{6A3852D1-A22A-E143-B985-4576BF1AC01E}" presName="Name9" presStyleLbl="parChTrans1D2" presStyleIdx="7" presStyleCnt="9"/>
      <dgm:spPr/>
    </dgm:pt>
    <dgm:pt modelId="{EFD37ADB-1222-AC43-ACED-4AF12C3E0ABB}" type="pres">
      <dgm:prSet presAssocID="{6A3852D1-A22A-E143-B985-4576BF1AC01E}" presName="connTx" presStyleLbl="parChTrans1D2" presStyleIdx="7" presStyleCnt="9"/>
      <dgm:spPr/>
    </dgm:pt>
    <dgm:pt modelId="{7661FBF1-3671-4C49-9C68-E8C1B1564003}" type="pres">
      <dgm:prSet presAssocID="{6089A4EC-8840-5C43-899F-E4E960BC3B0B}" presName="node" presStyleLbl="node1" presStyleIdx="7" presStyleCnt="9" custScaleX="243255" custRadScaleRad="211094" custRadScaleInc="-119383">
        <dgm:presLayoutVars>
          <dgm:bulletEnabled val="1"/>
        </dgm:presLayoutVars>
      </dgm:prSet>
      <dgm:spPr/>
    </dgm:pt>
    <dgm:pt modelId="{1B2A3258-8DD4-5E41-A0EE-D9E05E5D2743}" type="pres">
      <dgm:prSet presAssocID="{140AF18E-00E1-1746-A5EF-7D6036BA885E}" presName="Name9" presStyleLbl="parChTrans1D2" presStyleIdx="8" presStyleCnt="9"/>
      <dgm:spPr/>
    </dgm:pt>
    <dgm:pt modelId="{C8A23114-D9B9-B141-BCBB-2DB5B48EDA7E}" type="pres">
      <dgm:prSet presAssocID="{140AF18E-00E1-1746-A5EF-7D6036BA885E}" presName="connTx" presStyleLbl="parChTrans1D2" presStyleIdx="8" presStyleCnt="9"/>
      <dgm:spPr/>
    </dgm:pt>
    <dgm:pt modelId="{C557BFD8-97F0-0A4E-B687-DAE1EEB305A8}" type="pres">
      <dgm:prSet presAssocID="{14EA6204-E69A-9E4F-90CF-139995C45903}" presName="node" presStyleLbl="node1" presStyleIdx="8" presStyleCnt="9" custScaleX="234295" custRadScaleRad="201132" custRadScaleInc="-209227">
        <dgm:presLayoutVars>
          <dgm:bulletEnabled val="1"/>
        </dgm:presLayoutVars>
      </dgm:prSet>
      <dgm:spPr/>
    </dgm:pt>
  </dgm:ptLst>
  <dgm:cxnLst>
    <dgm:cxn modelId="{28666306-4545-9E41-B23D-AF144BC6CE66}" type="presOf" srcId="{1CD12AFA-6F1D-AE4D-B879-6A8FAFC0274A}" destId="{4FAE363A-4741-FC40-90AF-39EF7A9E4B40}" srcOrd="0" destOrd="0" presId="urn:microsoft.com/office/officeart/2005/8/layout/radial1"/>
    <dgm:cxn modelId="{0E61070A-E472-BC4B-B2EB-D946AE6D8723}" type="presOf" srcId="{140AF18E-00E1-1746-A5EF-7D6036BA885E}" destId="{C8A23114-D9B9-B141-BCBB-2DB5B48EDA7E}" srcOrd="1" destOrd="0" presId="urn:microsoft.com/office/officeart/2005/8/layout/radial1"/>
    <dgm:cxn modelId="{1356160A-EE8E-4841-8ED1-CB7BD4B6415A}" type="presOf" srcId="{C5E745DF-510D-1742-BE77-34CB7C64D960}" destId="{2366E579-C5BD-EF42-AC77-621DD27B0419}" srcOrd="1" destOrd="0" presId="urn:microsoft.com/office/officeart/2005/8/layout/radial1"/>
    <dgm:cxn modelId="{6F47020F-C45D-284E-AC9D-E09CD68E8031}" srcId="{F07B8E8C-2E92-CB4E-AB4F-1B2056E0CE99}" destId="{31E8EE30-B7B9-0E4D-A246-5B9432032DBB}" srcOrd="0" destOrd="0" parTransId="{87656054-5C21-1C42-89C4-6A602D0F9190}" sibTransId="{452FBF90-C858-FB4E-837E-D4FE088BBA3C}"/>
    <dgm:cxn modelId="{F9212522-1D12-9F43-B50C-BA9545F0DBE8}" type="presOf" srcId="{E2BAC5B4-A6AE-2548-97B7-353D331D1531}" destId="{28A3FB4A-77C7-8047-94C6-2E3BCAE6A38E}" srcOrd="0" destOrd="0" presId="urn:microsoft.com/office/officeart/2005/8/layout/radial1"/>
    <dgm:cxn modelId="{B1F82125-83E4-D34C-93C8-30243CACB4DF}" srcId="{CFD4E86D-D2B8-DE4B-A572-6879306946C9}" destId="{A0D081B8-5D04-8C47-BBF0-1B9C7E3FDC83}" srcOrd="3" destOrd="0" parTransId="{C5E745DF-510D-1742-BE77-34CB7C64D960}" sibTransId="{0667D61B-9F9D-8F49-869F-62DA83AFADBE}"/>
    <dgm:cxn modelId="{613DEB25-2927-BB4C-AA55-B334D4986439}" srcId="{E2BAC5B4-A6AE-2548-97B7-353D331D1531}" destId="{AFECFB93-7524-074C-AC31-23F8609D800F}" srcOrd="0" destOrd="0" parTransId="{58EE0A95-70A3-B540-A0B0-95D4E4148578}" sibTransId="{0822FEC3-50A8-7E47-A543-C715034ADB73}"/>
    <dgm:cxn modelId="{6DCB6028-3A13-B045-9F0B-C32FD75B2168}" srcId="{CFD4E86D-D2B8-DE4B-A572-6879306946C9}" destId="{1CD12AFA-6F1D-AE4D-B879-6A8FAFC0274A}" srcOrd="1" destOrd="0" parTransId="{4BC1CF73-05F6-0A4C-99D1-218B6ACF49F9}" sibTransId="{A7D98FDA-63FD-204D-961E-F99CF42ACFDB}"/>
    <dgm:cxn modelId="{0E7CDC28-AD94-FB4B-BA98-D73CB9A08D61}" type="presOf" srcId="{00E0409C-8274-E146-987B-2E663E93A67D}" destId="{24F50D57-1F99-F64C-8D5D-12DB0BDBBDFC}" srcOrd="0" destOrd="0" presId="urn:microsoft.com/office/officeart/2005/8/layout/radial1"/>
    <dgm:cxn modelId="{A30BEB28-A803-E144-A5EA-BDBBC3A8ECD1}" type="presOf" srcId="{A0D081B8-5D04-8C47-BBF0-1B9C7E3FDC83}" destId="{8CC67A8E-E795-4F44-9C5D-ADB4AAAA9766}" srcOrd="0" destOrd="0" presId="urn:microsoft.com/office/officeart/2005/8/layout/radial1"/>
    <dgm:cxn modelId="{45738C2C-6C67-1649-B232-0E005D9738BD}" type="presOf" srcId="{32A045DD-75F6-FE4B-8993-FCB6DCBC84CF}" destId="{A54634B6-33D2-5D46-B454-8E7B3D72B51A}" srcOrd="0" destOrd="0" presId="urn:microsoft.com/office/officeart/2005/8/layout/radial1"/>
    <dgm:cxn modelId="{04E3052E-3520-B44D-A786-6F1AD19AD407}" srcId="{CFD4E86D-D2B8-DE4B-A572-6879306946C9}" destId="{14EA6204-E69A-9E4F-90CF-139995C45903}" srcOrd="8" destOrd="0" parTransId="{140AF18E-00E1-1746-A5EF-7D6036BA885E}" sibTransId="{2A7790D2-5009-B649-B2D3-795B46CD79BA}"/>
    <dgm:cxn modelId="{FDF9262F-4AC1-6E41-8590-DC886365EC1B}" srcId="{CFD4E86D-D2B8-DE4B-A572-6879306946C9}" destId="{6089A4EC-8840-5C43-899F-E4E960BC3B0B}" srcOrd="7" destOrd="0" parTransId="{6A3852D1-A22A-E143-B985-4576BF1AC01E}" sibTransId="{D53F882C-EEE0-2248-BB1F-AFBBC41E697F}"/>
    <dgm:cxn modelId="{4D3E972F-EE8A-024D-9142-F48A0775BF28}" type="presOf" srcId="{FC45617F-AC54-B94C-A199-DEAD5AD31AD7}" destId="{2E1AAAFE-68DF-8E4B-B735-2B46C78482AC}" srcOrd="0" destOrd="0" presId="urn:microsoft.com/office/officeart/2005/8/layout/radial1"/>
    <dgm:cxn modelId="{DEEB0432-E7AD-C644-8671-94D939A53FA1}" type="presOf" srcId="{6A3852D1-A22A-E143-B985-4576BF1AC01E}" destId="{3E930252-AF48-AB47-9598-45A85AD901D5}" srcOrd="0" destOrd="0" presId="urn:microsoft.com/office/officeart/2005/8/layout/radial1"/>
    <dgm:cxn modelId="{BC80933E-FCD7-224E-9864-E476F6047A57}" srcId="{CFD4E86D-D2B8-DE4B-A572-6879306946C9}" destId="{F07B8E8C-2E92-CB4E-AB4F-1B2056E0CE99}" srcOrd="4" destOrd="0" parTransId="{00E0409C-8274-E146-987B-2E663E93A67D}" sibTransId="{28C9E45B-806D-6C43-B3C3-1D512177B0AA}"/>
    <dgm:cxn modelId="{8311AD46-57B4-3F41-A897-170F87490F8D}" type="presOf" srcId="{4BC1CF73-05F6-0A4C-99D1-218B6ACF49F9}" destId="{36E4A977-5B78-7E42-8B34-B318BF01579C}" srcOrd="0" destOrd="0" presId="urn:microsoft.com/office/officeart/2005/8/layout/radial1"/>
    <dgm:cxn modelId="{CF6F8353-FDA1-B14D-99D9-3379AE1218BF}" srcId="{F07B8E8C-2E92-CB4E-AB4F-1B2056E0CE99}" destId="{2465B07D-ED0E-4345-A0EE-2988F5777A5E}" srcOrd="4" destOrd="0" parTransId="{9162E96D-108A-CE45-9044-EABD3A2F1061}" sibTransId="{EDFC84D7-88FA-4945-A752-63BC67FEF832}"/>
    <dgm:cxn modelId="{E90A275B-0603-694B-9EE5-5A5BC327CBE0}" type="presOf" srcId="{6DBAA47F-F520-4948-BD75-5F95A48A4B75}" destId="{04D715B3-2776-A94B-ACF7-AD5DE77C57AC}" srcOrd="0" destOrd="0" presId="urn:microsoft.com/office/officeart/2005/8/layout/radial1"/>
    <dgm:cxn modelId="{4C3DEB60-EADD-8E4A-823D-25C7A0E698FA}" srcId="{F07B8E8C-2E92-CB4E-AB4F-1B2056E0CE99}" destId="{5E99E554-90DF-7E44-AA09-FF4C69DC34BD}" srcOrd="3" destOrd="0" parTransId="{DBAE5A2B-543B-9B4A-A729-5BA80E31C53A}" sibTransId="{775B5B79-6C9E-3A44-B0B6-3754D89860A6}"/>
    <dgm:cxn modelId="{F2354768-627B-7449-AE44-3B4467E45D67}" type="presOf" srcId="{6DBAA47F-F520-4948-BD75-5F95A48A4B75}" destId="{E59DDC4D-9A33-4142-865D-53716D392FA1}" srcOrd="1" destOrd="0" presId="urn:microsoft.com/office/officeart/2005/8/layout/radial1"/>
    <dgm:cxn modelId="{62029770-F004-6747-AE94-98554F6A937B}" type="presOf" srcId="{B27DECCA-E0D8-3D42-9F7A-637BB310F3C3}" destId="{247D081D-B183-B542-B771-CA06DA8C1D74}" srcOrd="0" destOrd="0" presId="urn:microsoft.com/office/officeart/2005/8/layout/radial1"/>
    <dgm:cxn modelId="{B382DE71-2847-A14F-A13A-0227CB5D967A}" type="presOf" srcId="{2465B07D-ED0E-4345-A0EE-2988F5777A5E}" destId="{90AC7C49-7977-414E-AB3A-C9AE9765EFDA}" srcOrd="0" destOrd="5" presId="urn:microsoft.com/office/officeart/2005/8/layout/radial1"/>
    <dgm:cxn modelId="{86038474-6C99-454C-8FB0-27EA9AEA0563}" srcId="{F07B8E8C-2E92-CB4E-AB4F-1B2056E0CE99}" destId="{4115971D-D683-F143-8DE5-F6FFE5DCBEBE}" srcOrd="2" destOrd="0" parTransId="{4A89E6CD-7A1C-554E-A697-6D1FB4C70D5E}" sibTransId="{1154A6E3-94ED-5141-9E0F-168D7F91B399}"/>
    <dgm:cxn modelId="{C5E9427A-9F37-3B41-9FFD-AEB982D28495}" type="presOf" srcId="{AFECFB93-7524-074C-AC31-23F8609D800F}" destId="{28A3FB4A-77C7-8047-94C6-2E3BCAE6A38E}" srcOrd="0" destOrd="1" presId="urn:microsoft.com/office/officeart/2005/8/layout/radial1"/>
    <dgm:cxn modelId="{B09C3B7B-B9B3-9C4B-88CD-CF0107E6B27B}" type="presOf" srcId="{7631AD27-1C8E-B94F-BED4-6A459011C850}" destId="{1C85FD3E-511C-1B43-89D9-1881E33E4442}" srcOrd="1" destOrd="0" presId="urn:microsoft.com/office/officeart/2005/8/layout/radial1"/>
    <dgm:cxn modelId="{40E32D81-FB6D-2544-95A2-FF20F0E0448B}" type="presOf" srcId="{6089A4EC-8840-5C43-899F-E4E960BC3B0B}" destId="{7661FBF1-3671-4C49-9C68-E8C1B1564003}" srcOrd="0" destOrd="0" presId="urn:microsoft.com/office/officeart/2005/8/layout/radial1"/>
    <dgm:cxn modelId="{1C4F1389-8BEE-1343-A8E1-92BF83156920}" type="presOf" srcId="{140AF18E-00E1-1746-A5EF-7D6036BA885E}" destId="{1B2A3258-8DD4-5E41-A0EE-D9E05E5D2743}" srcOrd="0" destOrd="0" presId="urn:microsoft.com/office/officeart/2005/8/layout/radial1"/>
    <dgm:cxn modelId="{1552C98C-FD4E-3C4B-9583-8F30C41ABFE1}" srcId="{CFD4E86D-D2B8-DE4B-A572-6879306946C9}" destId="{5B8DD9BC-1EE5-C049-A696-4E4AAC568652}" srcOrd="2" destOrd="0" parTransId="{6DBAA47F-F520-4948-BD75-5F95A48A4B75}" sibTransId="{0E824A2A-FE85-E042-8220-385CB0F01694}"/>
    <dgm:cxn modelId="{D8F1188E-CEC5-724D-865B-3CA8B4225D00}" type="presOf" srcId="{7631AD27-1C8E-B94F-BED4-6A459011C850}" destId="{26A09824-6167-0A41-A711-1C1D82B8919F}" srcOrd="0" destOrd="0" presId="urn:microsoft.com/office/officeart/2005/8/layout/radial1"/>
    <dgm:cxn modelId="{92E60B93-A322-4943-B5C9-B3E141C17B43}" srcId="{CFD4E86D-D2B8-DE4B-A572-6879306946C9}" destId="{E2BAC5B4-A6AE-2548-97B7-353D331D1531}" srcOrd="0" destOrd="0" parTransId="{7631AD27-1C8E-B94F-BED4-6A459011C850}" sibTransId="{C07DC110-10F3-A841-A12D-77C1CBEFF28D}"/>
    <dgm:cxn modelId="{57837A94-B020-5E47-86F0-D0F1401C6132}" type="presOf" srcId="{6A3852D1-A22A-E143-B985-4576BF1AC01E}" destId="{EFD37ADB-1222-AC43-ACED-4AF12C3E0ABB}" srcOrd="1" destOrd="0" presId="urn:microsoft.com/office/officeart/2005/8/layout/radial1"/>
    <dgm:cxn modelId="{E27088AA-276F-324E-93F2-7EA9968F876E}" srcId="{3BB2BEB4-1F23-3B47-8B4D-B373A8460EEB}" destId="{CFD4E86D-D2B8-DE4B-A572-6879306946C9}" srcOrd="0" destOrd="0" parTransId="{78CB937F-58F0-C04E-A157-55C2C6AE68AB}" sibTransId="{99178D73-1CE7-6946-B19E-F3574E49D039}"/>
    <dgm:cxn modelId="{99C2C7AA-73CF-BD48-B122-F43CA8B01E3F}" type="presOf" srcId="{297484A5-2B2A-5846-AF89-CD7416E03B6B}" destId="{B879D07E-ED9D-F94A-93D9-CFFC7070CB4F}" srcOrd="0" destOrd="0" presId="urn:microsoft.com/office/officeart/2005/8/layout/radial1"/>
    <dgm:cxn modelId="{631F64AD-BFEE-2E4C-8937-8977AEB853F8}" type="presOf" srcId="{00E0409C-8274-E146-987B-2E663E93A67D}" destId="{E39C5EA2-097A-6C49-9B01-A1ED8B113D4E}" srcOrd="1" destOrd="0" presId="urn:microsoft.com/office/officeart/2005/8/layout/radial1"/>
    <dgm:cxn modelId="{ACBF6BAE-6E6E-5D47-9905-1A0B69140431}" type="presOf" srcId="{31E8EE30-B7B9-0E4D-A246-5B9432032DBB}" destId="{90AC7C49-7977-414E-AB3A-C9AE9765EFDA}" srcOrd="0" destOrd="1" presId="urn:microsoft.com/office/officeart/2005/8/layout/radial1"/>
    <dgm:cxn modelId="{9C9E95B6-75DB-2942-B241-BF7A41E35A2E}" type="presOf" srcId="{F07B8E8C-2E92-CB4E-AB4F-1B2056E0CE99}" destId="{90AC7C49-7977-414E-AB3A-C9AE9765EFDA}" srcOrd="0" destOrd="0" presId="urn:microsoft.com/office/officeart/2005/8/layout/radial1"/>
    <dgm:cxn modelId="{30B261BA-F58C-A744-800C-3BB565C2842A}" type="presOf" srcId="{B27DECCA-E0D8-3D42-9F7A-637BB310F3C3}" destId="{AD3718E7-8E12-CE44-92E7-0BDA2B6B86E9}" srcOrd="1" destOrd="0" presId="urn:microsoft.com/office/officeart/2005/8/layout/radial1"/>
    <dgm:cxn modelId="{BDC183BA-7695-A64F-BDED-933AD933BB6C}" type="presOf" srcId="{CFD4E86D-D2B8-DE4B-A572-6879306946C9}" destId="{20ECA9CC-1A9E-4B46-A652-062C8AF6A335}" srcOrd="0" destOrd="0" presId="urn:microsoft.com/office/officeart/2005/8/layout/radial1"/>
    <dgm:cxn modelId="{22D2DFBB-CFFC-7346-90B9-227F8709094C}" type="presOf" srcId="{32A045DD-75F6-FE4B-8993-FCB6DCBC84CF}" destId="{F7DFE21B-FC82-E640-9024-DD91634446E4}" srcOrd="1" destOrd="0" presId="urn:microsoft.com/office/officeart/2005/8/layout/radial1"/>
    <dgm:cxn modelId="{294FD4C5-0902-D140-B07D-EE54353DC539}" type="presOf" srcId="{C5E745DF-510D-1742-BE77-34CB7C64D960}" destId="{86190DF7-A8DE-B243-B47D-2894F1F12965}" srcOrd="0" destOrd="0" presId="urn:microsoft.com/office/officeart/2005/8/layout/radial1"/>
    <dgm:cxn modelId="{FF728EC8-D14C-2E43-8B40-B02B1BD14CE3}" type="presOf" srcId="{5E99E554-90DF-7E44-AA09-FF4C69DC34BD}" destId="{90AC7C49-7977-414E-AB3A-C9AE9765EFDA}" srcOrd="0" destOrd="4" presId="urn:microsoft.com/office/officeart/2005/8/layout/radial1"/>
    <dgm:cxn modelId="{BFFD02D9-06BF-6741-9DDB-B43CF71ADBC6}" type="presOf" srcId="{4BC1CF73-05F6-0A4C-99D1-218B6ACF49F9}" destId="{8FF703DD-9E89-9347-B17A-601508F3BF12}" srcOrd="1" destOrd="0" presId="urn:microsoft.com/office/officeart/2005/8/layout/radial1"/>
    <dgm:cxn modelId="{15C7A8D9-9B4D-744C-8BE2-7C14EEBF469D}" type="presOf" srcId="{6FD37D22-738A-B242-8023-1B6F2E681CB2}" destId="{90AC7C49-7977-414E-AB3A-C9AE9765EFDA}" srcOrd="0" destOrd="6" presId="urn:microsoft.com/office/officeart/2005/8/layout/radial1"/>
    <dgm:cxn modelId="{CE61E5E0-35FA-FA4A-ABE6-699B97538F6A}" srcId="{CFD4E86D-D2B8-DE4B-A572-6879306946C9}" destId="{FC45617F-AC54-B94C-A199-DEAD5AD31AD7}" srcOrd="5" destOrd="0" parTransId="{32A045DD-75F6-FE4B-8993-FCB6DCBC84CF}" sibTransId="{1F6464D9-FD59-1442-A930-6798B153FFF8}"/>
    <dgm:cxn modelId="{2D6674E1-A4F6-2E42-AFC4-8CB05BC8EACA}" type="presOf" srcId="{4115971D-D683-F143-8DE5-F6FFE5DCBEBE}" destId="{90AC7C49-7977-414E-AB3A-C9AE9765EFDA}" srcOrd="0" destOrd="3" presId="urn:microsoft.com/office/officeart/2005/8/layout/radial1"/>
    <dgm:cxn modelId="{274AD1E4-CACD-A445-9156-8E50FFEF842C}" srcId="{F07B8E8C-2E92-CB4E-AB4F-1B2056E0CE99}" destId="{6FD37D22-738A-B242-8023-1B6F2E681CB2}" srcOrd="5" destOrd="0" parTransId="{70C7DBB1-0199-404F-BB24-6DE4BBBFEB23}" sibTransId="{1E94333F-29DC-8A4C-A9C1-2DB8D163D6CB}"/>
    <dgm:cxn modelId="{6CEEFAE5-7284-584F-A897-21B109C1D3C9}" type="presOf" srcId="{5B8DD9BC-1EE5-C049-A696-4E4AAC568652}" destId="{727E6A39-052F-3E42-9645-4B5234790EC4}" srcOrd="0" destOrd="0" presId="urn:microsoft.com/office/officeart/2005/8/layout/radial1"/>
    <dgm:cxn modelId="{DCBCB3F7-9A35-3A47-941A-4C410E12DCAA}" type="presOf" srcId="{3BB2BEB4-1F23-3B47-8B4D-B373A8460EEB}" destId="{06E2D339-EC4A-FF49-906A-621A597A7974}" srcOrd="0" destOrd="0" presId="urn:microsoft.com/office/officeart/2005/8/layout/radial1"/>
    <dgm:cxn modelId="{39AB0DFA-87F0-1642-A5ED-DC5E684C4357}" srcId="{F07B8E8C-2E92-CB4E-AB4F-1B2056E0CE99}" destId="{AF89B3C7-C59F-7F4C-A71A-CF735FFC5152}" srcOrd="1" destOrd="0" parTransId="{8D0FB5FB-B950-8B41-B07B-740AE29481C5}" sibTransId="{F5F48501-90B3-414B-AF84-9AD07209BBA3}"/>
    <dgm:cxn modelId="{85BAA0FA-6468-A241-B5FD-4B350E1709F7}" type="presOf" srcId="{14EA6204-E69A-9E4F-90CF-139995C45903}" destId="{C557BFD8-97F0-0A4E-B687-DAE1EEB305A8}" srcOrd="0" destOrd="0" presId="urn:microsoft.com/office/officeart/2005/8/layout/radial1"/>
    <dgm:cxn modelId="{CB9D20FB-12B1-3A40-A1FB-EFF211D6B3FF}" srcId="{CFD4E86D-D2B8-DE4B-A572-6879306946C9}" destId="{297484A5-2B2A-5846-AF89-CD7416E03B6B}" srcOrd="6" destOrd="0" parTransId="{B27DECCA-E0D8-3D42-9F7A-637BB310F3C3}" sibTransId="{631F1F24-25D6-F140-A124-8A564EE2E496}"/>
    <dgm:cxn modelId="{8D33F3FC-1CB2-9C4F-9567-39FBAF4A92F0}" type="presOf" srcId="{AF89B3C7-C59F-7F4C-A71A-CF735FFC5152}" destId="{90AC7C49-7977-414E-AB3A-C9AE9765EFDA}" srcOrd="0" destOrd="2" presId="urn:microsoft.com/office/officeart/2005/8/layout/radial1"/>
    <dgm:cxn modelId="{3C768B2B-A589-D244-BB06-F370ED1B560E}" type="presParOf" srcId="{06E2D339-EC4A-FF49-906A-621A597A7974}" destId="{20ECA9CC-1A9E-4B46-A652-062C8AF6A335}" srcOrd="0" destOrd="0" presId="urn:microsoft.com/office/officeart/2005/8/layout/radial1"/>
    <dgm:cxn modelId="{9B2BCF89-C364-4740-B44B-6084EEB165D2}" type="presParOf" srcId="{06E2D339-EC4A-FF49-906A-621A597A7974}" destId="{26A09824-6167-0A41-A711-1C1D82B8919F}" srcOrd="1" destOrd="0" presId="urn:microsoft.com/office/officeart/2005/8/layout/radial1"/>
    <dgm:cxn modelId="{3543A033-6489-E240-98F3-9825BFBBA226}" type="presParOf" srcId="{26A09824-6167-0A41-A711-1C1D82B8919F}" destId="{1C85FD3E-511C-1B43-89D9-1881E33E4442}" srcOrd="0" destOrd="0" presId="urn:microsoft.com/office/officeart/2005/8/layout/radial1"/>
    <dgm:cxn modelId="{CF3BE75F-B0E4-684D-881C-79E6C469C97E}" type="presParOf" srcId="{06E2D339-EC4A-FF49-906A-621A597A7974}" destId="{28A3FB4A-77C7-8047-94C6-2E3BCAE6A38E}" srcOrd="2" destOrd="0" presId="urn:microsoft.com/office/officeart/2005/8/layout/radial1"/>
    <dgm:cxn modelId="{66BD74D0-6B6B-AE4E-BD96-0CC3E39936F1}" type="presParOf" srcId="{06E2D339-EC4A-FF49-906A-621A597A7974}" destId="{36E4A977-5B78-7E42-8B34-B318BF01579C}" srcOrd="3" destOrd="0" presId="urn:microsoft.com/office/officeart/2005/8/layout/radial1"/>
    <dgm:cxn modelId="{0692E009-6D41-914A-93CB-629E865C3A92}" type="presParOf" srcId="{36E4A977-5B78-7E42-8B34-B318BF01579C}" destId="{8FF703DD-9E89-9347-B17A-601508F3BF12}" srcOrd="0" destOrd="0" presId="urn:microsoft.com/office/officeart/2005/8/layout/radial1"/>
    <dgm:cxn modelId="{4522D38A-B322-F044-8FD5-0A0178770739}" type="presParOf" srcId="{06E2D339-EC4A-FF49-906A-621A597A7974}" destId="{4FAE363A-4741-FC40-90AF-39EF7A9E4B40}" srcOrd="4" destOrd="0" presId="urn:microsoft.com/office/officeart/2005/8/layout/radial1"/>
    <dgm:cxn modelId="{EE3907AE-BF87-584A-A11D-37A27C3BE970}" type="presParOf" srcId="{06E2D339-EC4A-FF49-906A-621A597A7974}" destId="{04D715B3-2776-A94B-ACF7-AD5DE77C57AC}" srcOrd="5" destOrd="0" presId="urn:microsoft.com/office/officeart/2005/8/layout/radial1"/>
    <dgm:cxn modelId="{7AD7FF77-6289-CE4B-BCE1-C2B3B741A5AA}" type="presParOf" srcId="{04D715B3-2776-A94B-ACF7-AD5DE77C57AC}" destId="{E59DDC4D-9A33-4142-865D-53716D392FA1}" srcOrd="0" destOrd="0" presId="urn:microsoft.com/office/officeart/2005/8/layout/radial1"/>
    <dgm:cxn modelId="{17F0801B-9D5C-A148-93B5-D92A47C85EEB}" type="presParOf" srcId="{06E2D339-EC4A-FF49-906A-621A597A7974}" destId="{727E6A39-052F-3E42-9645-4B5234790EC4}" srcOrd="6" destOrd="0" presId="urn:microsoft.com/office/officeart/2005/8/layout/radial1"/>
    <dgm:cxn modelId="{CB68B327-C114-104D-85A1-EA7A172E243A}" type="presParOf" srcId="{06E2D339-EC4A-FF49-906A-621A597A7974}" destId="{86190DF7-A8DE-B243-B47D-2894F1F12965}" srcOrd="7" destOrd="0" presId="urn:microsoft.com/office/officeart/2005/8/layout/radial1"/>
    <dgm:cxn modelId="{B88B20C8-A725-5043-A383-2A7E88A596E6}" type="presParOf" srcId="{86190DF7-A8DE-B243-B47D-2894F1F12965}" destId="{2366E579-C5BD-EF42-AC77-621DD27B0419}" srcOrd="0" destOrd="0" presId="urn:microsoft.com/office/officeart/2005/8/layout/radial1"/>
    <dgm:cxn modelId="{842B9CEC-56F4-1E4B-B148-C2D329B8122F}" type="presParOf" srcId="{06E2D339-EC4A-FF49-906A-621A597A7974}" destId="{8CC67A8E-E795-4F44-9C5D-ADB4AAAA9766}" srcOrd="8" destOrd="0" presId="urn:microsoft.com/office/officeart/2005/8/layout/radial1"/>
    <dgm:cxn modelId="{4225A108-957E-194B-90C6-3CF3D5EA71A6}" type="presParOf" srcId="{06E2D339-EC4A-FF49-906A-621A597A7974}" destId="{24F50D57-1F99-F64C-8D5D-12DB0BDBBDFC}" srcOrd="9" destOrd="0" presId="urn:microsoft.com/office/officeart/2005/8/layout/radial1"/>
    <dgm:cxn modelId="{DBCE80A7-F652-4648-882D-6CBD32AD6A04}" type="presParOf" srcId="{24F50D57-1F99-F64C-8D5D-12DB0BDBBDFC}" destId="{E39C5EA2-097A-6C49-9B01-A1ED8B113D4E}" srcOrd="0" destOrd="0" presId="urn:microsoft.com/office/officeart/2005/8/layout/radial1"/>
    <dgm:cxn modelId="{6C2145C6-F733-E64A-BC7A-FF3C78795A22}" type="presParOf" srcId="{06E2D339-EC4A-FF49-906A-621A597A7974}" destId="{90AC7C49-7977-414E-AB3A-C9AE9765EFDA}" srcOrd="10" destOrd="0" presId="urn:microsoft.com/office/officeart/2005/8/layout/radial1"/>
    <dgm:cxn modelId="{AB37BD8E-4721-E240-A6EA-CD8A351CDC0A}" type="presParOf" srcId="{06E2D339-EC4A-FF49-906A-621A597A7974}" destId="{A54634B6-33D2-5D46-B454-8E7B3D72B51A}" srcOrd="11" destOrd="0" presId="urn:microsoft.com/office/officeart/2005/8/layout/radial1"/>
    <dgm:cxn modelId="{EF596145-0604-A746-8072-1E27E8DD6AEA}" type="presParOf" srcId="{A54634B6-33D2-5D46-B454-8E7B3D72B51A}" destId="{F7DFE21B-FC82-E640-9024-DD91634446E4}" srcOrd="0" destOrd="0" presId="urn:microsoft.com/office/officeart/2005/8/layout/radial1"/>
    <dgm:cxn modelId="{FBF47A48-FE7D-DB4F-8E35-94A5624D8FF3}" type="presParOf" srcId="{06E2D339-EC4A-FF49-906A-621A597A7974}" destId="{2E1AAAFE-68DF-8E4B-B735-2B46C78482AC}" srcOrd="12" destOrd="0" presId="urn:microsoft.com/office/officeart/2005/8/layout/radial1"/>
    <dgm:cxn modelId="{4CD42B50-4354-704A-84E3-4DEC1183B477}" type="presParOf" srcId="{06E2D339-EC4A-FF49-906A-621A597A7974}" destId="{247D081D-B183-B542-B771-CA06DA8C1D74}" srcOrd="13" destOrd="0" presId="urn:microsoft.com/office/officeart/2005/8/layout/radial1"/>
    <dgm:cxn modelId="{65763227-D768-2C4B-870F-E228928190A9}" type="presParOf" srcId="{247D081D-B183-B542-B771-CA06DA8C1D74}" destId="{AD3718E7-8E12-CE44-92E7-0BDA2B6B86E9}" srcOrd="0" destOrd="0" presId="urn:microsoft.com/office/officeart/2005/8/layout/radial1"/>
    <dgm:cxn modelId="{86E8707C-2523-3B4D-A5BF-992C3E3FF468}" type="presParOf" srcId="{06E2D339-EC4A-FF49-906A-621A597A7974}" destId="{B879D07E-ED9D-F94A-93D9-CFFC7070CB4F}" srcOrd="14" destOrd="0" presId="urn:microsoft.com/office/officeart/2005/8/layout/radial1"/>
    <dgm:cxn modelId="{24C18D8C-66AD-8344-B067-7F5E33076665}" type="presParOf" srcId="{06E2D339-EC4A-FF49-906A-621A597A7974}" destId="{3E930252-AF48-AB47-9598-45A85AD901D5}" srcOrd="15" destOrd="0" presId="urn:microsoft.com/office/officeart/2005/8/layout/radial1"/>
    <dgm:cxn modelId="{2147E37A-194A-4147-A565-ECED5B7E0F1C}" type="presParOf" srcId="{3E930252-AF48-AB47-9598-45A85AD901D5}" destId="{EFD37ADB-1222-AC43-ACED-4AF12C3E0ABB}" srcOrd="0" destOrd="0" presId="urn:microsoft.com/office/officeart/2005/8/layout/radial1"/>
    <dgm:cxn modelId="{75072513-C096-EB4E-A47D-F3B0E313CA0A}" type="presParOf" srcId="{06E2D339-EC4A-FF49-906A-621A597A7974}" destId="{7661FBF1-3671-4C49-9C68-E8C1B1564003}" srcOrd="16" destOrd="0" presId="urn:microsoft.com/office/officeart/2005/8/layout/radial1"/>
    <dgm:cxn modelId="{E4CEF812-2A56-6A4A-A0C2-1EB59ADF5200}" type="presParOf" srcId="{06E2D339-EC4A-FF49-906A-621A597A7974}" destId="{1B2A3258-8DD4-5E41-A0EE-D9E05E5D2743}" srcOrd="17" destOrd="0" presId="urn:microsoft.com/office/officeart/2005/8/layout/radial1"/>
    <dgm:cxn modelId="{01D82E86-0CF8-7C44-8274-8439D221AA36}" type="presParOf" srcId="{1B2A3258-8DD4-5E41-A0EE-D9E05E5D2743}" destId="{C8A23114-D9B9-B141-BCBB-2DB5B48EDA7E}" srcOrd="0" destOrd="0" presId="urn:microsoft.com/office/officeart/2005/8/layout/radial1"/>
    <dgm:cxn modelId="{74707B9F-ABB7-A143-B2E2-E7E20E0D3FA3}" type="presParOf" srcId="{06E2D339-EC4A-FF49-906A-621A597A7974}" destId="{C557BFD8-97F0-0A4E-B687-DAE1EEB305A8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C547-D29B-4CB7-9B10-B6FCAF3FD263}">
      <dsp:nvSpPr>
        <dsp:cNvPr id="0" name=""/>
        <dsp:cNvSpPr/>
      </dsp:nvSpPr>
      <dsp:spPr>
        <a:xfrm>
          <a:off x="1472302" y="509422"/>
          <a:ext cx="905310" cy="90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73D42-EDE4-4B9E-970D-9BDCF3CED2D0}">
      <dsp:nvSpPr>
        <dsp:cNvPr id="0" name=""/>
        <dsp:cNvSpPr/>
      </dsp:nvSpPr>
      <dsp:spPr>
        <a:xfrm>
          <a:off x="919056" y="1740125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Cadre du projet</a:t>
          </a:r>
          <a:endParaRPr lang="en-US" sz="1700" kern="1200"/>
        </a:p>
      </dsp:txBody>
      <dsp:txXfrm>
        <a:off x="919056" y="1740125"/>
        <a:ext cx="2011801" cy="720000"/>
      </dsp:txXfrm>
    </dsp:sp>
    <dsp:sp modelId="{49D1855C-6ED9-4FC8-8696-03BBAEE288C4}">
      <dsp:nvSpPr>
        <dsp:cNvPr id="0" name=""/>
        <dsp:cNvSpPr/>
      </dsp:nvSpPr>
      <dsp:spPr>
        <a:xfrm>
          <a:off x="3836169" y="509422"/>
          <a:ext cx="905310" cy="90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64FF-45EF-43C2-A7F6-3EF280B4BB28}">
      <dsp:nvSpPr>
        <dsp:cNvPr id="0" name=""/>
        <dsp:cNvSpPr/>
      </dsp:nvSpPr>
      <dsp:spPr>
        <a:xfrm>
          <a:off x="3282923" y="1740125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Fonctionnement global de l'application</a:t>
          </a:r>
          <a:endParaRPr lang="en-US" sz="1700" kern="1200"/>
        </a:p>
      </dsp:txBody>
      <dsp:txXfrm>
        <a:off x="3282923" y="1740125"/>
        <a:ext cx="2011801" cy="720000"/>
      </dsp:txXfrm>
    </dsp:sp>
    <dsp:sp modelId="{E0D4A608-84F5-44CE-A451-2FC532F5832E}">
      <dsp:nvSpPr>
        <dsp:cNvPr id="0" name=""/>
        <dsp:cNvSpPr/>
      </dsp:nvSpPr>
      <dsp:spPr>
        <a:xfrm>
          <a:off x="6200035" y="509422"/>
          <a:ext cx="905310" cy="90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8D675-F310-4270-8566-9A206FBE7B6D}">
      <dsp:nvSpPr>
        <dsp:cNvPr id="0" name=""/>
        <dsp:cNvSpPr/>
      </dsp:nvSpPr>
      <dsp:spPr>
        <a:xfrm>
          <a:off x="5646790" y="1740125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Correction de bugs et optimisations</a:t>
          </a:r>
          <a:endParaRPr lang="en-US" sz="1700" kern="1200"/>
        </a:p>
      </dsp:txBody>
      <dsp:txXfrm>
        <a:off x="5646790" y="1740125"/>
        <a:ext cx="2011801" cy="720000"/>
      </dsp:txXfrm>
    </dsp:sp>
    <dsp:sp modelId="{9949DC0D-C0F4-634C-9879-AABF6CDDE003}">
      <dsp:nvSpPr>
        <dsp:cNvPr id="0" name=""/>
        <dsp:cNvSpPr/>
      </dsp:nvSpPr>
      <dsp:spPr>
        <a:xfrm>
          <a:off x="1472302" y="2963075"/>
          <a:ext cx="905310" cy="905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B74F6-A907-404A-8A74-264B1580F38C}">
      <dsp:nvSpPr>
        <dsp:cNvPr id="0" name=""/>
        <dsp:cNvSpPr/>
      </dsp:nvSpPr>
      <dsp:spPr>
        <a:xfrm>
          <a:off x="919056" y="4193778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Tests </a:t>
          </a:r>
          <a:r>
            <a:rPr lang="fr-FR" sz="1700" kern="1200" noProof="0"/>
            <a:t>unitaires</a:t>
          </a:r>
        </a:p>
      </dsp:txBody>
      <dsp:txXfrm>
        <a:off x="919056" y="4193778"/>
        <a:ext cx="2011801" cy="720000"/>
      </dsp:txXfrm>
    </dsp:sp>
    <dsp:sp modelId="{A2C86759-528B-F745-ADB7-EEAF3CFD7619}">
      <dsp:nvSpPr>
        <dsp:cNvPr id="0" name=""/>
        <dsp:cNvSpPr/>
      </dsp:nvSpPr>
      <dsp:spPr>
        <a:xfrm>
          <a:off x="3836169" y="2963075"/>
          <a:ext cx="905310" cy="905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BD480-223C-714E-A77B-E9D8509A643C}">
      <dsp:nvSpPr>
        <dsp:cNvPr id="0" name=""/>
        <dsp:cNvSpPr/>
      </dsp:nvSpPr>
      <dsp:spPr>
        <a:xfrm>
          <a:off x="3282923" y="4193778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Audit de performance</a:t>
          </a:r>
        </a:p>
      </dsp:txBody>
      <dsp:txXfrm>
        <a:off x="3282923" y="4193778"/>
        <a:ext cx="2011801" cy="720000"/>
      </dsp:txXfrm>
    </dsp:sp>
    <dsp:sp modelId="{EF21B6A9-F5FA-344F-85BE-732008FDEB46}">
      <dsp:nvSpPr>
        <dsp:cNvPr id="0" name=""/>
        <dsp:cNvSpPr/>
      </dsp:nvSpPr>
      <dsp:spPr>
        <a:xfrm>
          <a:off x="6200035" y="2963075"/>
          <a:ext cx="905310" cy="9053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E72F-C747-2C4C-ACEA-816C52D36712}">
      <dsp:nvSpPr>
        <dsp:cNvPr id="0" name=""/>
        <dsp:cNvSpPr/>
      </dsp:nvSpPr>
      <dsp:spPr>
        <a:xfrm>
          <a:off x="5646790" y="4193778"/>
          <a:ext cx="20118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Documentation</a:t>
          </a:r>
        </a:p>
      </dsp:txBody>
      <dsp:txXfrm>
        <a:off x="5646790" y="4193778"/>
        <a:ext cx="20118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45030-9215-9843-AE50-18D22DA13916}">
      <dsp:nvSpPr>
        <dsp:cNvPr id="0" name=""/>
        <dsp:cNvSpPr/>
      </dsp:nvSpPr>
      <dsp:spPr>
        <a:xfrm>
          <a:off x="0" y="0"/>
          <a:ext cx="9518168" cy="1136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Partie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200" kern="1200" dirty="0"/>
            <a:t>Correction de bugs et optimisations</a:t>
          </a:r>
        </a:p>
      </dsp:txBody>
      <dsp:txXfrm>
        <a:off x="33296" y="33296"/>
        <a:ext cx="8195403" cy="1070216"/>
      </dsp:txXfrm>
    </dsp:sp>
    <dsp:sp modelId="{FB328825-51D4-0347-8131-C8110ECC3CA4}">
      <dsp:nvSpPr>
        <dsp:cNvPr id="0" name=""/>
        <dsp:cNvSpPr/>
      </dsp:nvSpPr>
      <dsp:spPr>
        <a:xfrm>
          <a:off x="797146" y="1343500"/>
          <a:ext cx="9518168" cy="1136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Partie 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200" b="0" i="0" kern="1200" dirty="0"/>
            <a:t>Tests unitaires</a:t>
          </a:r>
          <a:endParaRPr lang="fr-FR" sz="2200" kern="1200" dirty="0"/>
        </a:p>
      </dsp:txBody>
      <dsp:txXfrm>
        <a:off x="830442" y="1376796"/>
        <a:ext cx="7915504" cy="1070216"/>
      </dsp:txXfrm>
    </dsp:sp>
    <dsp:sp modelId="{74EA3E4C-990E-DE4A-82CC-0321FB9C301E}">
      <dsp:nvSpPr>
        <dsp:cNvPr id="0" name=""/>
        <dsp:cNvSpPr/>
      </dsp:nvSpPr>
      <dsp:spPr>
        <a:xfrm>
          <a:off x="1582395" y="2687001"/>
          <a:ext cx="9518168" cy="1136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800" kern="1200" dirty="0"/>
            <a:t>Partie 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200" kern="1200" dirty="0"/>
            <a:t>Audit de performance</a:t>
          </a:r>
        </a:p>
      </dsp:txBody>
      <dsp:txXfrm>
        <a:off x="1615691" y="2720297"/>
        <a:ext cx="7927402" cy="1070216"/>
      </dsp:txXfrm>
    </dsp:sp>
    <dsp:sp modelId="{4E4EC5FD-E113-1B42-9679-3B0159EB271F}">
      <dsp:nvSpPr>
        <dsp:cNvPr id="0" name=""/>
        <dsp:cNvSpPr/>
      </dsp:nvSpPr>
      <dsp:spPr>
        <a:xfrm>
          <a:off x="2379542" y="4030502"/>
          <a:ext cx="9518168" cy="11368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800" kern="1200" dirty="0"/>
            <a:t>Partie 4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200" kern="1200" dirty="0"/>
            <a:t>Documentation technique et fonctionnelle</a:t>
          </a:r>
        </a:p>
      </dsp:txBody>
      <dsp:txXfrm>
        <a:off x="2412838" y="4063798"/>
        <a:ext cx="7915504" cy="1070216"/>
      </dsp:txXfrm>
    </dsp:sp>
    <dsp:sp modelId="{426E33B8-671C-644B-89D0-649734326623}">
      <dsp:nvSpPr>
        <dsp:cNvPr id="0" name=""/>
        <dsp:cNvSpPr/>
      </dsp:nvSpPr>
      <dsp:spPr>
        <a:xfrm>
          <a:off x="8779243" y="870691"/>
          <a:ext cx="738925" cy="7389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/>
        </a:p>
      </dsp:txBody>
      <dsp:txXfrm>
        <a:off x="8945501" y="870691"/>
        <a:ext cx="406409" cy="556041"/>
      </dsp:txXfrm>
    </dsp:sp>
    <dsp:sp modelId="{3B8A803F-C889-DD49-9D1E-AA4BB0FD93EA}">
      <dsp:nvSpPr>
        <dsp:cNvPr id="0" name=""/>
        <dsp:cNvSpPr/>
      </dsp:nvSpPr>
      <dsp:spPr>
        <a:xfrm>
          <a:off x="9576389" y="2214192"/>
          <a:ext cx="738925" cy="7389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/>
        </a:p>
      </dsp:txBody>
      <dsp:txXfrm>
        <a:off x="9742647" y="2214192"/>
        <a:ext cx="406409" cy="556041"/>
      </dsp:txXfrm>
    </dsp:sp>
    <dsp:sp modelId="{BC2B83FC-7C35-B748-BD36-F10E4FB581C5}">
      <dsp:nvSpPr>
        <dsp:cNvPr id="0" name=""/>
        <dsp:cNvSpPr/>
      </dsp:nvSpPr>
      <dsp:spPr>
        <a:xfrm>
          <a:off x="10361638" y="3557693"/>
          <a:ext cx="738925" cy="73892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/>
        </a:p>
      </dsp:txBody>
      <dsp:txXfrm>
        <a:off x="10527896" y="3557693"/>
        <a:ext cx="406409" cy="556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C4692-C7E9-DE41-9E8D-37503ED80F03}">
      <dsp:nvSpPr>
        <dsp:cNvPr id="0" name=""/>
        <dsp:cNvSpPr/>
      </dsp:nvSpPr>
      <dsp:spPr>
        <a:xfrm>
          <a:off x="891347" y="3529"/>
          <a:ext cx="2482445" cy="1241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QuoteBase</a:t>
          </a:r>
          <a:endParaRPr lang="fr-FR" sz="3900" kern="1200" dirty="0"/>
        </a:p>
      </dsp:txBody>
      <dsp:txXfrm>
        <a:off x="927701" y="39883"/>
        <a:ext cx="2409737" cy="1168514"/>
      </dsp:txXfrm>
    </dsp:sp>
    <dsp:sp modelId="{3A1F90D3-88AA-EC43-8C16-58BD94220E39}">
      <dsp:nvSpPr>
        <dsp:cNvPr id="0" name=""/>
        <dsp:cNvSpPr/>
      </dsp:nvSpPr>
      <dsp:spPr>
        <a:xfrm>
          <a:off x="1139592" y="1244751"/>
          <a:ext cx="248244" cy="93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917"/>
              </a:lnTo>
              <a:lnTo>
                <a:pt x="248244" y="930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196FA-5D82-FA47-BDB3-1FDA21D26215}">
      <dsp:nvSpPr>
        <dsp:cNvPr id="0" name=""/>
        <dsp:cNvSpPr/>
      </dsp:nvSpPr>
      <dsp:spPr>
        <a:xfrm>
          <a:off x="1387836" y="1555057"/>
          <a:ext cx="1985956" cy="1241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base</a:t>
          </a:r>
        </a:p>
      </dsp:txBody>
      <dsp:txXfrm>
        <a:off x="1424190" y="1591411"/>
        <a:ext cx="1913248" cy="1168514"/>
      </dsp:txXfrm>
    </dsp:sp>
    <dsp:sp modelId="{1F87869E-1B68-D74D-8773-D9C4A06DCB88}">
      <dsp:nvSpPr>
        <dsp:cNvPr id="0" name=""/>
        <dsp:cNvSpPr/>
      </dsp:nvSpPr>
      <dsp:spPr>
        <a:xfrm>
          <a:off x="1139592" y="1244751"/>
          <a:ext cx="248244" cy="2482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445"/>
              </a:lnTo>
              <a:lnTo>
                <a:pt x="248244" y="2482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16F98-82A3-F346-AD9F-70983F7ACF5F}">
      <dsp:nvSpPr>
        <dsp:cNvPr id="0" name=""/>
        <dsp:cNvSpPr/>
      </dsp:nvSpPr>
      <dsp:spPr>
        <a:xfrm>
          <a:off x="1387836" y="3106586"/>
          <a:ext cx="1985956" cy="1241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CompleteQuotes</a:t>
          </a:r>
          <a:endParaRPr lang="fr-FR" sz="2100" kern="1200" dirty="0"/>
        </a:p>
      </dsp:txBody>
      <dsp:txXfrm>
        <a:off x="1424190" y="3142940"/>
        <a:ext cx="1913248" cy="1168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D56B-6367-F240-B8F8-0A3BF16521A9}">
      <dsp:nvSpPr>
        <dsp:cNvPr id="0" name=""/>
        <dsp:cNvSpPr/>
      </dsp:nvSpPr>
      <dsp:spPr>
        <a:xfrm>
          <a:off x="918500" y="183"/>
          <a:ext cx="2065672" cy="103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PartialQuotesList</a:t>
          </a:r>
          <a:endParaRPr lang="fr-FR" sz="2100" kern="1200" dirty="0"/>
        </a:p>
      </dsp:txBody>
      <dsp:txXfrm>
        <a:off x="948751" y="30434"/>
        <a:ext cx="2005170" cy="972334"/>
      </dsp:txXfrm>
    </dsp:sp>
    <dsp:sp modelId="{4F2AEFD8-DF7F-E248-8FE8-1E16CA0E1F46}">
      <dsp:nvSpPr>
        <dsp:cNvPr id="0" name=""/>
        <dsp:cNvSpPr/>
      </dsp:nvSpPr>
      <dsp:spPr>
        <a:xfrm>
          <a:off x="1125067" y="1033019"/>
          <a:ext cx="206567" cy="55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88"/>
              </a:lnTo>
              <a:lnTo>
                <a:pt x="206567" y="558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565F5-8B72-FF46-AA54-C0F541540AB7}">
      <dsp:nvSpPr>
        <dsp:cNvPr id="0" name=""/>
        <dsp:cNvSpPr/>
      </dsp:nvSpPr>
      <dsp:spPr>
        <a:xfrm>
          <a:off x="1331634" y="1291228"/>
          <a:ext cx="945896" cy="60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array</a:t>
          </a:r>
          <a:endParaRPr lang="fr-FR" sz="1800" kern="1200" dirty="0"/>
        </a:p>
      </dsp:txBody>
      <dsp:txXfrm>
        <a:off x="1349247" y="1308841"/>
        <a:ext cx="910670" cy="56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D56B-6367-F240-B8F8-0A3BF16521A9}">
      <dsp:nvSpPr>
        <dsp:cNvPr id="0" name=""/>
        <dsp:cNvSpPr/>
      </dsp:nvSpPr>
      <dsp:spPr>
        <a:xfrm>
          <a:off x="918500" y="183"/>
          <a:ext cx="2065672" cy="103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PartialQuotesList</a:t>
          </a:r>
          <a:endParaRPr lang="fr-FR" sz="2100" kern="1200" dirty="0"/>
        </a:p>
      </dsp:txBody>
      <dsp:txXfrm>
        <a:off x="948751" y="30434"/>
        <a:ext cx="2005170" cy="972334"/>
      </dsp:txXfrm>
    </dsp:sp>
    <dsp:sp modelId="{4F2AEFD8-DF7F-E248-8FE8-1E16CA0E1F46}">
      <dsp:nvSpPr>
        <dsp:cNvPr id="0" name=""/>
        <dsp:cNvSpPr/>
      </dsp:nvSpPr>
      <dsp:spPr>
        <a:xfrm>
          <a:off x="1125067" y="1033019"/>
          <a:ext cx="206567" cy="55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88"/>
              </a:lnTo>
              <a:lnTo>
                <a:pt x="206567" y="558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565F5-8B72-FF46-AA54-C0F541540AB7}">
      <dsp:nvSpPr>
        <dsp:cNvPr id="0" name=""/>
        <dsp:cNvSpPr/>
      </dsp:nvSpPr>
      <dsp:spPr>
        <a:xfrm>
          <a:off x="1331634" y="1291228"/>
          <a:ext cx="945896" cy="60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array</a:t>
          </a:r>
          <a:endParaRPr lang="fr-FR" sz="1800" kern="1200" dirty="0"/>
        </a:p>
      </dsp:txBody>
      <dsp:txXfrm>
        <a:off x="1349247" y="1308841"/>
        <a:ext cx="910670" cy="566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D56B-6367-F240-B8F8-0A3BF16521A9}">
      <dsp:nvSpPr>
        <dsp:cNvPr id="0" name=""/>
        <dsp:cNvSpPr/>
      </dsp:nvSpPr>
      <dsp:spPr>
        <a:xfrm>
          <a:off x="918500" y="183"/>
          <a:ext cx="2065672" cy="103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PartialQuotesList</a:t>
          </a:r>
          <a:endParaRPr lang="fr-FR" sz="2100" kern="1200" dirty="0"/>
        </a:p>
      </dsp:txBody>
      <dsp:txXfrm>
        <a:off x="948751" y="30434"/>
        <a:ext cx="2005170" cy="972334"/>
      </dsp:txXfrm>
    </dsp:sp>
    <dsp:sp modelId="{4F2AEFD8-DF7F-E248-8FE8-1E16CA0E1F46}">
      <dsp:nvSpPr>
        <dsp:cNvPr id="0" name=""/>
        <dsp:cNvSpPr/>
      </dsp:nvSpPr>
      <dsp:spPr>
        <a:xfrm>
          <a:off x="1125067" y="1033019"/>
          <a:ext cx="206567" cy="55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88"/>
              </a:lnTo>
              <a:lnTo>
                <a:pt x="206567" y="558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565F5-8B72-FF46-AA54-C0F541540AB7}">
      <dsp:nvSpPr>
        <dsp:cNvPr id="0" name=""/>
        <dsp:cNvSpPr/>
      </dsp:nvSpPr>
      <dsp:spPr>
        <a:xfrm>
          <a:off x="1331634" y="1291228"/>
          <a:ext cx="945896" cy="60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array</a:t>
          </a:r>
          <a:endParaRPr lang="fr-FR" sz="1800" kern="1200" dirty="0"/>
        </a:p>
      </dsp:txBody>
      <dsp:txXfrm>
        <a:off x="1349247" y="1308841"/>
        <a:ext cx="910670" cy="566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F2610-3E5C-1842-9446-B22016AD3BB1}">
      <dsp:nvSpPr>
        <dsp:cNvPr id="0" name=""/>
        <dsp:cNvSpPr/>
      </dsp:nvSpPr>
      <dsp:spPr>
        <a:xfrm>
          <a:off x="853" y="506552"/>
          <a:ext cx="3671302" cy="440556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dirty="0" err="1"/>
            <a:t>const</a:t>
          </a:r>
          <a:r>
            <a:rPr lang="fr-FR" sz="2300" b="0" kern="1200" dirty="0"/>
            <a:t> </a:t>
          </a:r>
          <a:r>
            <a:rPr lang="fr-FR" sz="2300" b="0" kern="1200" dirty="0" err="1"/>
            <a:t>beginList</a:t>
          </a:r>
          <a:r>
            <a:rPr lang="fr-FR" sz="2300" b="0" kern="1200" dirty="0"/>
            <a:t> = new </a:t>
          </a:r>
          <a:r>
            <a:rPr lang="fr-FR" sz="2300" b="0" kern="1200" dirty="0" err="1"/>
            <a:t>PartialQuotesList</a:t>
          </a:r>
          <a:r>
            <a:rPr lang="fr-FR" sz="2300" b="0" kern="1200" dirty="0"/>
            <a:t>()</a:t>
          </a:r>
          <a:endParaRPr lang="fr-FR" sz="2300" kern="1200" dirty="0"/>
        </a:p>
      </dsp:txBody>
      <dsp:txXfrm rot="16200000">
        <a:off x="-1438297" y="1945702"/>
        <a:ext cx="3612561" cy="734260"/>
      </dsp:txXfrm>
    </dsp:sp>
    <dsp:sp modelId="{7A3E787F-E19A-EC48-BAF1-3F6F47D115FE}">
      <dsp:nvSpPr>
        <dsp:cNvPr id="0" name=""/>
        <dsp:cNvSpPr/>
      </dsp:nvSpPr>
      <dsp:spPr>
        <a:xfrm>
          <a:off x="735113" y="506552"/>
          <a:ext cx="2735120" cy="4405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0" bIns="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Création des listes de citations partielles</a:t>
          </a:r>
        </a:p>
      </dsp:txBody>
      <dsp:txXfrm>
        <a:off x="735113" y="506552"/>
        <a:ext cx="2735120" cy="4405562"/>
      </dsp:txXfrm>
    </dsp:sp>
    <dsp:sp modelId="{4BE1ADD8-1EBD-E74C-BDF9-DA721F25115C}">
      <dsp:nvSpPr>
        <dsp:cNvPr id="0" name=""/>
        <dsp:cNvSpPr/>
      </dsp:nvSpPr>
      <dsp:spPr>
        <a:xfrm>
          <a:off x="3800650" y="506552"/>
          <a:ext cx="3671302" cy="440556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dirty="0"/>
            <a:t>middleList2.add('citations')</a:t>
          </a:r>
          <a:endParaRPr lang="fr-FR" sz="2300" kern="1200" dirty="0"/>
        </a:p>
      </dsp:txBody>
      <dsp:txXfrm rot="16200000">
        <a:off x="2361500" y="1945702"/>
        <a:ext cx="3612561" cy="734260"/>
      </dsp:txXfrm>
    </dsp:sp>
    <dsp:sp modelId="{C4F9C671-64F6-164F-9701-8F1CBDF1E157}">
      <dsp:nvSpPr>
        <dsp:cNvPr id="0" name=""/>
        <dsp:cNvSpPr/>
      </dsp:nvSpPr>
      <dsp:spPr>
        <a:xfrm rot="5400000">
          <a:off x="3495334" y="4007387"/>
          <a:ext cx="647345" cy="55069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AB6BF-6DC8-C64F-845E-C4C933E3CA6A}">
      <dsp:nvSpPr>
        <dsp:cNvPr id="0" name=""/>
        <dsp:cNvSpPr/>
      </dsp:nvSpPr>
      <dsp:spPr>
        <a:xfrm>
          <a:off x="4534911" y="506552"/>
          <a:ext cx="2735120" cy="4405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0" bIns="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Remplissage listes de citations partielles</a:t>
          </a:r>
        </a:p>
      </dsp:txBody>
      <dsp:txXfrm>
        <a:off x="4534911" y="506552"/>
        <a:ext cx="2735120" cy="4405562"/>
      </dsp:txXfrm>
    </dsp:sp>
    <dsp:sp modelId="{85F69091-4C0D-714A-AE25-B9E90DDC9354}">
      <dsp:nvSpPr>
        <dsp:cNvPr id="0" name=""/>
        <dsp:cNvSpPr/>
      </dsp:nvSpPr>
      <dsp:spPr>
        <a:xfrm>
          <a:off x="7600448" y="506552"/>
          <a:ext cx="3671302" cy="4405562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dirty="0"/>
            <a:t>QuoteBase1.add(</a:t>
          </a:r>
          <a:r>
            <a:rPr lang="fr-FR" sz="2300" b="0" kern="1200" dirty="0" err="1"/>
            <a:t>beginList</a:t>
          </a:r>
          <a:r>
            <a:rPr lang="fr-FR" sz="2300" b="0" kern="1200" dirty="0"/>
            <a:t>)</a:t>
          </a:r>
          <a:endParaRPr lang="fr-FR" sz="2300" kern="1200" dirty="0"/>
        </a:p>
      </dsp:txBody>
      <dsp:txXfrm rot="16200000">
        <a:off x="6161298" y="1945702"/>
        <a:ext cx="3612561" cy="734260"/>
      </dsp:txXfrm>
    </dsp:sp>
    <dsp:sp modelId="{EB5173BB-54FD-AC43-B9B8-6E26EB4C0EDA}">
      <dsp:nvSpPr>
        <dsp:cNvPr id="0" name=""/>
        <dsp:cNvSpPr/>
      </dsp:nvSpPr>
      <dsp:spPr>
        <a:xfrm rot="5400000">
          <a:off x="7295132" y="4007387"/>
          <a:ext cx="647345" cy="55069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5D9BC-C190-0948-B468-F3683EAB97E3}">
      <dsp:nvSpPr>
        <dsp:cNvPr id="0" name=""/>
        <dsp:cNvSpPr/>
      </dsp:nvSpPr>
      <dsp:spPr>
        <a:xfrm>
          <a:off x="8334709" y="506552"/>
          <a:ext cx="2735120" cy="4405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0" bIns="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Ajouts des listes dans les bases de citations</a:t>
          </a:r>
        </a:p>
      </dsp:txBody>
      <dsp:txXfrm>
        <a:off x="8334709" y="506552"/>
        <a:ext cx="2735120" cy="44055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8CD7B-A4D9-6745-9622-3DC0E5867837}">
      <dsp:nvSpPr>
        <dsp:cNvPr id="0" name=""/>
        <dsp:cNvSpPr/>
      </dsp:nvSpPr>
      <dsp:spPr>
        <a:xfrm>
          <a:off x="0" y="65193"/>
          <a:ext cx="10113054" cy="14198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Partie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Des citations générées aléatoirement une par une (à chaque appel du programme JavaScript)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Combinaison d'au moins 3 morceaux de phrases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Phrase cohérente (pas de point d'exclamation au milieu d'une phrase)</a:t>
          </a:r>
        </a:p>
      </dsp:txBody>
      <dsp:txXfrm>
        <a:off x="41585" y="106778"/>
        <a:ext cx="8447912" cy="1336636"/>
      </dsp:txXfrm>
    </dsp:sp>
    <dsp:sp modelId="{3B72D729-0C1A-A64D-9B6A-B73BE3B011C3}">
      <dsp:nvSpPr>
        <dsp:cNvPr id="0" name=""/>
        <dsp:cNvSpPr/>
      </dsp:nvSpPr>
      <dsp:spPr>
        <a:xfrm>
          <a:off x="892328" y="2001790"/>
          <a:ext cx="10113054" cy="11637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Partie 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Choisir le nombre de citations générées (de 1 à 5)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Choisir entre 2 types de générateurs de citations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Une fois les citations générées, proposer de générer de nouvelles citations ou d'arrêter là le programme</a:t>
          </a:r>
        </a:p>
      </dsp:txBody>
      <dsp:txXfrm>
        <a:off x="926412" y="2035874"/>
        <a:ext cx="8144932" cy="1095562"/>
      </dsp:txXfrm>
    </dsp:sp>
    <dsp:sp modelId="{AB0E5D43-DD75-7D4C-BFE5-3941D3EC1EA8}">
      <dsp:nvSpPr>
        <dsp:cNvPr id="0" name=""/>
        <dsp:cNvSpPr/>
      </dsp:nvSpPr>
      <dsp:spPr>
        <a:xfrm>
          <a:off x="1784656" y="3869853"/>
          <a:ext cx="10113054" cy="10447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Partie 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kern="1200" dirty="0"/>
            <a:t>Reprise de la partie 2 à travers un formulaire HTML et des manipulations du DOM</a:t>
          </a:r>
          <a:endParaRPr lang="fr-FR" sz="1300" kern="1200" dirty="0"/>
        </a:p>
      </dsp:txBody>
      <dsp:txXfrm>
        <a:off x="1815255" y="3900452"/>
        <a:ext cx="8151902" cy="983523"/>
      </dsp:txXfrm>
    </dsp:sp>
    <dsp:sp modelId="{88764812-9721-2645-9958-6320FF42660A}">
      <dsp:nvSpPr>
        <dsp:cNvPr id="0" name=""/>
        <dsp:cNvSpPr/>
      </dsp:nvSpPr>
      <dsp:spPr>
        <a:xfrm>
          <a:off x="9105428" y="1175563"/>
          <a:ext cx="1007625" cy="10076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9332144" y="1175563"/>
        <a:ext cx="554193" cy="758238"/>
      </dsp:txXfrm>
    </dsp:sp>
    <dsp:sp modelId="{8F94074B-8D97-6245-8C2C-729705651680}">
      <dsp:nvSpPr>
        <dsp:cNvPr id="0" name=""/>
        <dsp:cNvSpPr/>
      </dsp:nvSpPr>
      <dsp:spPr>
        <a:xfrm>
          <a:off x="9997757" y="2973787"/>
          <a:ext cx="1007625" cy="10076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10224473" y="2973787"/>
        <a:ext cx="554193" cy="7582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CA9CC-1A9E-4B46-A652-062C8AF6A335}">
      <dsp:nvSpPr>
        <dsp:cNvPr id="0" name=""/>
        <dsp:cNvSpPr/>
      </dsp:nvSpPr>
      <dsp:spPr>
        <a:xfrm>
          <a:off x="5308411" y="3063859"/>
          <a:ext cx="1338327" cy="1338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P1/p2/p3</a:t>
          </a:r>
        </a:p>
      </dsp:txBody>
      <dsp:txXfrm>
        <a:off x="5504404" y="3259852"/>
        <a:ext cx="946341" cy="946341"/>
      </dsp:txXfrm>
    </dsp:sp>
    <dsp:sp modelId="{26A09824-6167-0A41-A711-1C1D82B8919F}">
      <dsp:nvSpPr>
        <dsp:cNvPr id="0" name=""/>
        <dsp:cNvSpPr/>
      </dsp:nvSpPr>
      <dsp:spPr>
        <a:xfrm rot="18552701">
          <a:off x="5943319" y="2241207"/>
          <a:ext cx="2486549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486549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7124430" y="2189072"/>
        <a:ext cx="124327" cy="124327"/>
      </dsp:txXfrm>
    </dsp:sp>
    <dsp:sp modelId="{28A3FB4A-77C7-8047-94C6-2E3BCAE6A38E}">
      <dsp:nvSpPr>
        <dsp:cNvPr id="0" name=""/>
        <dsp:cNvSpPr/>
      </dsp:nvSpPr>
      <dsp:spPr>
        <a:xfrm>
          <a:off x="6929579" y="-12757"/>
          <a:ext cx="3116536" cy="133832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PartialQuotesList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add</a:t>
          </a:r>
          <a:endParaRPr lang="fr-FR" sz="1800" kern="1200" dirty="0"/>
        </a:p>
      </dsp:txBody>
      <dsp:txXfrm>
        <a:off x="7385985" y="183236"/>
        <a:ext cx="2203724" cy="946341"/>
      </dsp:txXfrm>
    </dsp:sp>
    <dsp:sp modelId="{36E4A977-5B78-7E42-8B34-B318BF01579C}">
      <dsp:nvSpPr>
        <dsp:cNvPr id="0" name=""/>
        <dsp:cNvSpPr/>
      </dsp:nvSpPr>
      <dsp:spPr>
        <a:xfrm rot="964027">
          <a:off x="6565908" y="4295699"/>
          <a:ext cx="2800263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800263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7896034" y="4235721"/>
        <a:ext cx="140013" cy="140013"/>
      </dsp:txXfrm>
    </dsp:sp>
    <dsp:sp modelId="{4FAE363A-4741-FC40-90AF-39EF7A9E4B40}">
      <dsp:nvSpPr>
        <dsp:cNvPr id="0" name=""/>
        <dsp:cNvSpPr/>
      </dsp:nvSpPr>
      <dsp:spPr>
        <a:xfrm>
          <a:off x="9086909" y="4380444"/>
          <a:ext cx="2923857" cy="133832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RandomInteger</a:t>
          </a:r>
          <a:endParaRPr lang="fr-FR" sz="1800" kern="1200" dirty="0"/>
        </a:p>
      </dsp:txBody>
      <dsp:txXfrm>
        <a:off x="9515098" y="4576437"/>
        <a:ext cx="2067479" cy="946341"/>
      </dsp:txXfrm>
    </dsp:sp>
    <dsp:sp modelId="{04D715B3-2776-A94B-ACF7-AD5DE77C57AC}">
      <dsp:nvSpPr>
        <dsp:cNvPr id="0" name=""/>
        <dsp:cNvSpPr/>
      </dsp:nvSpPr>
      <dsp:spPr>
        <a:xfrm rot="20339669">
          <a:off x="6483413" y="2842005"/>
          <a:ext cx="3577119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3577119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182545" y="2762605"/>
        <a:ext cx="178855" cy="178855"/>
      </dsp:txXfrm>
    </dsp:sp>
    <dsp:sp modelId="{727E6A39-052F-3E42-9645-4B5234790EC4}">
      <dsp:nvSpPr>
        <dsp:cNvPr id="0" name=""/>
        <dsp:cNvSpPr/>
      </dsp:nvSpPr>
      <dsp:spPr>
        <a:xfrm>
          <a:off x="9762122" y="1178979"/>
          <a:ext cx="2248644" cy="133832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fr-FR" sz="1800" kern="1200" dirty="0"/>
        </a:p>
      </dsp:txBody>
      <dsp:txXfrm>
        <a:off x="10091428" y="1374972"/>
        <a:ext cx="1590032" cy="946341"/>
      </dsp:txXfrm>
    </dsp:sp>
    <dsp:sp modelId="{86190DF7-A8DE-B243-B47D-2894F1F12965}">
      <dsp:nvSpPr>
        <dsp:cNvPr id="0" name=""/>
        <dsp:cNvSpPr/>
      </dsp:nvSpPr>
      <dsp:spPr>
        <a:xfrm rot="3875224">
          <a:off x="6054285" y="4660397"/>
          <a:ext cx="737320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737320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04513" y="4651993"/>
        <a:ext cx="36866" cy="36866"/>
      </dsp:txXfrm>
    </dsp:sp>
    <dsp:sp modelId="{8CC67A8E-E795-4F44-9C5D-ADB4AAAA9766}">
      <dsp:nvSpPr>
        <dsp:cNvPr id="0" name=""/>
        <dsp:cNvSpPr/>
      </dsp:nvSpPr>
      <dsp:spPr>
        <a:xfrm>
          <a:off x="5028533" y="4993908"/>
          <a:ext cx="3732059" cy="133832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updateBaseChoice</a:t>
          </a:r>
          <a:endParaRPr lang="fr-FR" sz="1800" kern="1200" dirty="0"/>
        </a:p>
      </dsp:txBody>
      <dsp:txXfrm>
        <a:off x="5575080" y="5189901"/>
        <a:ext cx="2638965" cy="946341"/>
      </dsp:txXfrm>
    </dsp:sp>
    <dsp:sp modelId="{24F50D57-1F99-F64C-8D5D-12DB0BDBBDFC}">
      <dsp:nvSpPr>
        <dsp:cNvPr id="0" name=""/>
        <dsp:cNvSpPr/>
      </dsp:nvSpPr>
      <dsp:spPr>
        <a:xfrm rot="15083765">
          <a:off x="5536886" y="2925542"/>
          <a:ext cx="344512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344512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5700529" y="2926958"/>
        <a:ext cx="17225" cy="17225"/>
      </dsp:txXfrm>
    </dsp:sp>
    <dsp:sp modelId="{90AC7C49-7977-414E-AB3A-C9AE9765EFDA}">
      <dsp:nvSpPr>
        <dsp:cNvPr id="0" name=""/>
        <dsp:cNvSpPr/>
      </dsp:nvSpPr>
      <dsp:spPr>
        <a:xfrm>
          <a:off x="3540038" y="0"/>
          <a:ext cx="3313591" cy="282724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QuoteBase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add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makeQuotes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makeSeveralQuotes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kern="1200" dirty="0" err="1"/>
            <a:t>resetQuotesBase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>
              <a:solidFill>
                <a:schemeClr val="tx1"/>
              </a:solidFill>
              <a:highlight>
                <a:srgbClr val="C0C0C0"/>
              </a:highlight>
            </a:rPr>
            <a:t>updatePage</a:t>
          </a:r>
          <a:endParaRPr lang="fr-FR" sz="1800" kern="1200" dirty="0">
            <a:solidFill>
              <a:schemeClr val="tx1"/>
            </a:solidFill>
            <a:highlight>
              <a:srgbClr val="C0C0C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>
              <a:solidFill>
                <a:schemeClr val="tx1"/>
              </a:solidFill>
              <a:highlight>
                <a:srgbClr val="C0C0C0"/>
              </a:highlight>
            </a:rPr>
            <a:t>ButtonClick</a:t>
          </a:r>
          <a:endParaRPr lang="fr-FR" sz="1800" kern="1200" dirty="0">
            <a:solidFill>
              <a:schemeClr val="tx1"/>
            </a:solidFill>
            <a:highlight>
              <a:srgbClr val="C0C0C0"/>
            </a:highlight>
          </a:endParaRPr>
        </a:p>
      </dsp:txBody>
      <dsp:txXfrm>
        <a:off x="4025302" y="414040"/>
        <a:ext cx="2343063" cy="1999163"/>
      </dsp:txXfrm>
    </dsp:sp>
    <dsp:sp modelId="{A54634B6-33D2-5D46-B454-8E7B3D72B51A}">
      <dsp:nvSpPr>
        <dsp:cNvPr id="0" name=""/>
        <dsp:cNvSpPr/>
      </dsp:nvSpPr>
      <dsp:spPr>
        <a:xfrm rot="21210101">
          <a:off x="6632952" y="3480139"/>
          <a:ext cx="2953387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953387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035811" y="3416333"/>
        <a:ext cx="147669" cy="147669"/>
      </dsp:txXfrm>
    </dsp:sp>
    <dsp:sp modelId="{2E1AAAFE-68DF-8E4B-B735-2B46C78482AC}">
      <dsp:nvSpPr>
        <dsp:cNvPr id="0" name=""/>
        <dsp:cNvSpPr/>
      </dsp:nvSpPr>
      <dsp:spPr>
        <a:xfrm>
          <a:off x="9550747" y="2516748"/>
          <a:ext cx="2460019" cy="133832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askNumber</a:t>
          </a:r>
          <a:endParaRPr lang="fr-FR" sz="1800" kern="1200" dirty="0"/>
        </a:p>
      </dsp:txBody>
      <dsp:txXfrm>
        <a:off x="9911008" y="2712741"/>
        <a:ext cx="1739497" cy="946341"/>
      </dsp:txXfrm>
    </dsp:sp>
    <dsp:sp modelId="{247D081D-B183-B542-B771-CA06DA8C1D74}">
      <dsp:nvSpPr>
        <dsp:cNvPr id="0" name=""/>
        <dsp:cNvSpPr/>
      </dsp:nvSpPr>
      <dsp:spPr>
        <a:xfrm rot="8843764">
          <a:off x="3553773" y="4627556"/>
          <a:ext cx="2019184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019184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10800000">
        <a:off x="4512886" y="4587105"/>
        <a:ext cx="100959" cy="100959"/>
      </dsp:txXfrm>
    </dsp:sp>
    <dsp:sp modelId="{B879D07E-ED9D-F94A-93D9-CFFC7070CB4F}">
      <dsp:nvSpPr>
        <dsp:cNvPr id="0" name=""/>
        <dsp:cNvSpPr/>
      </dsp:nvSpPr>
      <dsp:spPr>
        <a:xfrm>
          <a:off x="1876121" y="4993908"/>
          <a:ext cx="2167956" cy="133832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updateNumber</a:t>
          </a:r>
          <a:endParaRPr lang="fr-FR" sz="1800" kern="1200" dirty="0"/>
        </a:p>
      </dsp:txBody>
      <dsp:txXfrm>
        <a:off x="2193611" y="5189901"/>
        <a:ext cx="1532976" cy="946341"/>
      </dsp:txXfrm>
    </dsp:sp>
    <dsp:sp modelId="{3E930252-AF48-AB47-9598-45A85AD901D5}">
      <dsp:nvSpPr>
        <dsp:cNvPr id="0" name=""/>
        <dsp:cNvSpPr/>
      </dsp:nvSpPr>
      <dsp:spPr>
        <a:xfrm rot="10463421">
          <a:off x="3205931" y="3891568"/>
          <a:ext cx="2110739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110739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10800000">
        <a:off x="4208532" y="3848828"/>
        <a:ext cx="105536" cy="105536"/>
      </dsp:txXfrm>
    </dsp:sp>
    <dsp:sp modelId="{7661FBF1-3671-4C49-9C68-E8C1B1564003}">
      <dsp:nvSpPr>
        <dsp:cNvPr id="0" name=""/>
        <dsp:cNvSpPr/>
      </dsp:nvSpPr>
      <dsp:spPr>
        <a:xfrm>
          <a:off x="0" y="3491100"/>
          <a:ext cx="3255548" cy="1338327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initialStyle</a:t>
          </a:r>
          <a:endParaRPr lang="fr-FR" sz="1800" kern="1200" dirty="0"/>
        </a:p>
      </dsp:txBody>
      <dsp:txXfrm>
        <a:off x="476764" y="3687093"/>
        <a:ext cx="2302020" cy="946341"/>
      </dsp:txXfrm>
    </dsp:sp>
    <dsp:sp modelId="{1B2A3258-8DD4-5E41-A0EE-D9E05E5D2743}">
      <dsp:nvSpPr>
        <dsp:cNvPr id="0" name=""/>
        <dsp:cNvSpPr/>
      </dsp:nvSpPr>
      <dsp:spPr>
        <a:xfrm rot="11988979">
          <a:off x="2684513" y="3030894"/>
          <a:ext cx="2744790" cy="20056"/>
        </a:xfrm>
        <a:custGeom>
          <a:avLst/>
          <a:gdLst/>
          <a:ahLst/>
          <a:cxnLst/>
          <a:rect l="0" t="0" r="0" b="0"/>
          <a:pathLst>
            <a:path>
              <a:moveTo>
                <a:pt x="0" y="10028"/>
              </a:moveTo>
              <a:lnTo>
                <a:pt x="2744790" y="10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3988289" y="2972303"/>
        <a:ext cx="137239" cy="137239"/>
      </dsp:txXfrm>
    </dsp:sp>
    <dsp:sp modelId="{C557BFD8-97F0-0A4E-B687-DAE1EEB305A8}">
      <dsp:nvSpPr>
        <dsp:cNvPr id="0" name=""/>
        <dsp:cNvSpPr/>
      </dsp:nvSpPr>
      <dsp:spPr>
        <a:xfrm>
          <a:off x="0" y="1474830"/>
          <a:ext cx="3135634" cy="1338327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starwarsStyle</a:t>
          </a:r>
          <a:endParaRPr lang="fr-FR" sz="1800" kern="1200" dirty="0"/>
        </a:p>
      </dsp:txBody>
      <dsp:txXfrm>
        <a:off x="459203" y="1670823"/>
        <a:ext cx="2217228" cy="94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6963-2276-4840-AC79-C133ADA1B131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C3702-1232-DF4F-9419-E3AFECD4C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C3702-1232-DF4F-9419-E3AFECD4CF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4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C3702-1232-DF4F-9419-E3AFECD4CF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C3702-1232-DF4F-9419-E3AFECD4CFF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31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C3702-1232-DF4F-9419-E3AFECD4CFF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0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C3522-9C86-B647-9D91-D62DEFC4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78007-A6E7-4B4E-A07B-2D3477075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667AB-9197-A642-8431-82BADCF5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FECD9F-FA67-7D4D-97B6-B473B7D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143D2-306F-F048-8A2F-64EC19A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9D7E5-89F4-B748-8E88-907B2450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D70E2-9E78-F948-9658-C87F3264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90653-9130-6145-B967-B60344BD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B87D2-D74D-844D-AE16-572DAF74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15C00-6CB8-9D40-9825-CD848A1C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7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93AA32-F3D9-C649-93A1-ADCB7AF69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FEFF08-5DA2-B64F-9257-452405CC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17294E-79DC-AA40-BAF1-F659FA12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54F24-381B-944F-BD20-51A51E87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3158C-D69E-0E4C-BA2B-630664F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880D1-053D-D841-987E-5009CA93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32F68-FA74-E243-8EF7-3CABF910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8C317-A88F-8C42-A47A-760F1031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8E93E-0393-E44A-BBAA-E07B87EB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371C4-5F25-BE4A-BD74-5D71507C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6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D13B7-3491-3C4F-867D-0A7DF394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9B9FF-C4B4-7749-A25A-0ECC63B8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C0F09-6240-6E47-9731-CB561CB0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1B210-E8B8-4F4A-9170-B5AABD92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723DF-A815-784C-BB5A-9C3F073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8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EB79F-D332-E44D-8717-3B9658EE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47A2B-0078-7E48-9EBC-B343297B3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062159-FB3C-4E4E-A6C8-AF4A6BB0A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37158-FC51-EE48-AB18-11E49E34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9B50E0-BEFE-DD43-ACF0-92A674A1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B97C2D-3AD7-1A40-B2B2-F2C85729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C28B8-4A9C-E049-BB51-7202759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19BFD-6CA2-424C-BFF0-1FEA485B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03CDF-B46A-5F4A-AD40-876619D3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BAF2E9-8B8B-8841-B77A-BCC5A47A5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1D071A-F032-D343-8273-92314AD5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FB5DF-3C96-DC4A-8726-9C06EE6F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6C6F13-8EFD-4C41-9B2F-AD0C0C8E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CCC75F-F0BD-2A44-80CD-ECBF659D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5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2B78-94AA-4943-B6FF-243152A2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92CD3A-C6DA-144F-8635-F03CCC48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89971B-97A1-7949-804A-3A2AED04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9A1AF-CA03-F34F-882D-CB87489D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7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B40E0-24C5-034A-9F8A-25B5DE1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94E3A1-1AA5-2248-B72A-C81FF7CB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E30D6-3F68-A242-941E-0EBAD6A6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8DFB6-434B-FE49-A1B0-D8B9F9DC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7B9E1-57F4-514E-BB3B-B94AB3B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15168-4619-1F4C-8B00-2E926D8A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6B404-E0D0-D94C-A6E0-8E508EF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D7C229-8BF4-2B42-B529-515F0D57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BF2572-2D5D-E041-A1A0-CC6117E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2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DDEB3-6313-8341-AD2C-0A64B34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281042-777C-D74D-86E5-02125FB3F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D98B59-674B-444A-9806-C441597E0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EE260-4C0D-FE4C-9A77-D85A8E3F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4E4DB-43E1-364D-B0E9-F2CD52A3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7B237-9E44-C642-A1DC-C076F55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E29E84-E39F-1A45-AFCF-7C280530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C4C82E-34EC-814B-A6EF-4B3F1AC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E0EC5-5892-0D43-AE60-D6245FF9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2B33-13D0-AA4F-92EE-F9700637FF1F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9590B-6CCD-2449-9274-B71D461F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D511CD-5B58-6C48-BEE4-B4205A91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640D-DD5C-8A42-A185-F8F2F1F05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p2.html" TargetMode="External"/><Relationship Id="rId2" Type="http://schemas.openxmlformats.org/officeDocument/2006/relationships/hyperlink" Target="http://127.0.0.1:8080/p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2D2B-86CA-5747-B414-43ECD1386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small" dirty="0"/>
              <a:t>TODO LIST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9A4BCB-9138-804F-A095-C64C5335C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</a:t>
            </a:r>
          </a:p>
        </p:txBody>
      </p:sp>
    </p:spTree>
    <p:extLst>
      <p:ext uri="{BB962C8B-B14F-4D97-AF65-F5344CB8AC3E}">
        <p14:creationId xmlns:p14="http://schemas.microsoft.com/office/powerpoint/2010/main" val="147840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4270D-E477-FC49-B745-A7E984D7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2 et fonction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F9C2B-E896-B744-ABA1-F656D598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VsCode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69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C1FB2-988F-D245-9202-8AEBC7F7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83EE3-311E-1145-8F0B-51C2591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http://127.0.0.1:8080/p1.html</a:t>
            </a:r>
            <a:endParaRPr lang="fr-FR" dirty="0"/>
          </a:p>
          <a:p>
            <a:r>
              <a:rPr lang="fr-FR" dirty="0">
                <a:hlinkClick r:id="rId3"/>
              </a:rPr>
              <a:t>http://127.0.0.1:8080/p2.html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46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CAE12-BE3D-F044-B387-C0075C73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81C8D-F357-024C-BFA1-1AACA8A3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code qui répond au besoin</a:t>
            </a:r>
          </a:p>
          <a:p>
            <a:r>
              <a:rPr lang="fr-FR" dirty="0"/>
              <a:t>Structure qui permet de répondre aux 2 cahiers des charges</a:t>
            </a:r>
          </a:p>
          <a:p>
            <a:r>
              <a:rPr lang="fr-FR" dirty="0"/>
              <a:t>Possibilités d’améliorations</a:t>
            </a:r>
          </a:p>
        </p:txBody>
      </p:sp>
    </p:spTree>
    <p:extLst>
      <p:ext uri="{BB962C8B-B14F-4D97-AF65-F5344CB8AC3E}">
        <p14:creationId xmlns:p14="http://schemas.microsoft.com/office/powerpoint/2010/main" val="17149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78F2A-214A-E641-863B-D9F5202B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du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67DF802-D1AB-2D49-B8C5-7EF3B19F3713}"/>
              </a:ext>
            </a:extLst>
          </p:cNvPr>
          <p:cNvGraphicFramePr/>
          <p:nvPr/>
        </p:nvGraphicFramePr>
        <p:xfrm>
          <a:off x="189185" y="1690688"/>
          <a:ext cx="11897711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23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529A7-4766-9244-BB85-E93587A0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3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33D8531-572E-344B-B79C-9C17FC7F5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56599"/>
              </p:ext>
            </p:extLst>
          </p:nvPr>
        </p:nvGraphicFramePr>
        <p:xfrm>
          <a:off x="86497" y="365126"/>
          <a:ext cx="12010767" cy="633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AF4BC-B745-564F-9397-B39A9E011473}"/>
              </a:ext>
            </a:extLst>
          </p:cNvPr>
          <p:cNvSpPr/>
          <p:nvPr/>
        </p:nvSpPr>
        <p:spPr>
          <a:xfrm>
            <a:off x="4130566" y="2228194"/>
            <a:ext cx="1650124" cy="557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76849-05F0-0A4B-9DA8-ACDE3C52A40A}"/>
              </a:ext>
            </a:extLst>
          </p:cNvPr>
          <p:cNvSpPr/>
          <p:nvPr/>
        </p:nvSpPr>
        <p:spPr>
          <a:xfrm>
            <a:off x="4240925" y="2301767"/>
            <a:ext cx="1650124" cy="557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931AF-E1C2-A249-A829-97F8036426E7}"/>
              </a:ext>
            </a:extLst>
          </p:cNvPr>
          <p:cNvSpPr/>
          <p:nvPr/>
        </p:nvSpPr>
        <p:spPr>
          <a:xfrm>
            <a:off x="94735" y="1448952"/>
            <a:ext cx="3402725" cy="178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BD788-3E60-9E43-8304-6DBD5661D3E6}"/>
              </a:ext>
            </a:extLst>
          </p:cNvPr>
          <p:cNvSpPr/>
          <p:nvPr/>
        </p:nvSpPr>
        <p:spPr>
          <a:xfrm>
            <a:off x="102973" y="3179039"/>
            <a:ext cx="3402725" cy="202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8F70B-8509-E042-A01B-ADEC441E15D7}"/>
              </a:ext>
            </a:extLst>
          </p:cNvPr>
          <p:cNvSpPr/>
          <p:nvPr/>
        </p:nvSpPr>
        <p:spPr>
          <a:xfrm>
            <a:off x="1915297" y="5301049"/>
            <a:ext cx="2657201" cy="163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E6682-F079-8B4F-847D-0681A1C3796E}"/>
              </a:ext>
            </a:extLst>
          </p:cNvPr>
          <p:cNvSpPr/>
          <p:nvPr/>
        </p:nvSpPr>
        <p:spPr>
          <a:xfrm>
            <a:off x="4572499" y="5073742"/>
            <a:ext cx="4463096" cy="202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995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4270D-E477-FC49-B745-A7E984D7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F9C2B-E896-B744-ABA1-F656D598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VsCode</a:t>
            </a:r>
            <a:endParaRPr lang="fr-FR" dirty="0"/>
          </a:p>
          <a:p>
            <a:r>
              <a:rPr lang="fr-FR" dirty="0">
                <a:hlinkClick r:id="rId2"/>
              </a:rPr>
              <a:t>http://127.0.0.1:8080/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8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46E55-0B73-FF44-A461-653FCEFA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EF5CFD-5B5A-AF48-AE8B-648769047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786769"/>
              </p:ext>
            </p:extLst>
          </p:nvPr>
        </p:nvGraphicFramePr>
        <p:xfrm>
          <a:off x="1807175" y="1690688"/>
          <a:ext cx="8577649" cy="542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5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78F2A-214A-E641-863B-D9F5202B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du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67DF802-D1AB-2D49-B8C5-7EF3B19F3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863783"/>
              </p:ext>
            </p:extLst>
          </p:nvPr>
        </p:nvGraphicFramePr>
        <p:xfrm>
          <a:off x="189185" y="1690688"/>
          <a:ext cx="11897711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8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345030-9215-9843-AE50-18D22DA13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6E33B8-671C-644B-89D0-649734326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328825-51D4-0347-8131-C8110ECC3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8A803F-C889-DD49-9D1E-AA4BB0FD9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EA3E4C-990E-DE4A-82CC-0321FB9C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2B83FC-7C35-B748-BD36-F10E4FB58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EC5FD-E113-1B42-9679-3B0159EB2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5B98D-4809-064E-9A17-08EBBC63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160639"/>
            <a:ext cx="10756556" cy="1325563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AECB1A-3E1E-A64D-A8EA-517954EBF7AA}"/>
              </a:ext>
            </a:extLst>
          </p:cNvPr>
          <p:cNvSpPr/>
          <p:nvPr/>
        </p:nvSpPr>
        <p:spPr>
          <a:xfrm>
            <a:off x="215745" y="1777706"/>
            <a:ext cx="1173892" cy="11862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App.js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A6556BD-9018-9A4C-B16E-20037FD86265}"/>
              </a:ext>
            </a:extLst>
          </p:cNvPr>
          <p:cNvSpPr/>
          <p:nvPr/>
        </p:nvSpPr>
        <p:spPr>
          <a:xfrm>
            <a:off x="1735627" y="1777706"/>
            <a:ext cx="2323070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todos-vanillajs</a:t>
            </a:r>
            <a:endParaRPr lang="fr-FR" dirty="0"/>
          </a:p>
          <a:p>
            <a:pPr algn="r"/>
            <a:r>
              <a:rPr lang="fr-FR" sz="1200" dirty="0"/>
              <a:t>Classe : </a:t>
            </a:r>
            <a:r>
              <a:rPr lang="fr-FR" sz="1200" dirty="0" err="1"/>
              <a:t>Todo</a:t>
            </a:r>
            <a:endParaRPr lang="fr-FR" sz="12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F05B0EE-4D79-7643-8B96-728C08723D71}"/>
              </a:ext>
            </a:extLst>
          </p:cNvPr>
          <p:cNvSpPr/>
          <p:nvPr/>
        </p:nvSpPr>
        <p:spPr>
          <a:xfrm>
            <a:off x="4917988" y="594793"/>
            <a:ext cx="2323070" cy="11862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storage</a:t>
            </a:r>
            <a:endParaRPr lang="fr-FR" dirty="0"/>
          </a:p>
          <a:p>
            <a:pPr algn="r"/>
            <a:r>
              <a:rPr lang="fr-FR" sz="1200" dirty="0"/>
              <a:t>Classe : store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F533EDC-1DB8-954B-AEBE-8A1B30D9B2E0}"/>
              </a:ext>
            </a:extLst>
          </p:cNvPr>
          <p:cNvSpPr/>
          <p:nvPr/>
        </p:nvSpPr>
        <p:spPr>
          <a:xfrm>
            <a:off x="7618437" y="594793"/>
            <a:ext cx="2323070" cy="11862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template</a:t>
            </a:r>
            <a:endParaRPr lang="fr-FR" dirty="0"/>
          </a:p>
          <a:p>
            <a:pPr algn="r"/>
            <a:r>
              <a:rPr lang="fr-FR" sz="1200" dirty="0"/>
              <a:t>Classe : Template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25505CF-5B98-4D4A-8B81-C8FF9E822DC1}"/>
              </a:ext>
            </a:extLst>
          </p:cNvPr>
          <p:cNvSpPr/>
          <p:nvPr/>
        </p:nvSpPr>
        <p:spPr>
          <a:xfrm>
            <a:off x="6320977" y="3980596"/>
            <a:ext cx="2323070" cy="11862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controller</a:t>
            </a:r>
            <a:endParaRPr lang="fr-FR" dirty="0"/>
          </a:p>
          <a:p>
            <a:pPr algn="r"/>
            <a:r>
              <a:rPr lang="fr-FR" sz="1200" dirty="0"/>
              <a:t>Classe : </a:t>
            </a:r>
            <a:r>
              <a:rPr lang="fr-FR" sz="1200" dirty="0" err="1"/>
              <a:t>Controler</a:t>
            </a:r>
            <a:endParaRPr lang="fr-FR" sz="1200" dirty="0"/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9DC760E6-0DBC-DA45-BF5B-D2DA98866A19}"/>
              </a:ext>
            </a:extLst>
          </p:cNvPr>
          <p:cNvSpPr/>
          <p:nvPr/>
        </p:nvSpPr>
        <p:spPr>
          <a:xfrm>
            <a:off x="5972183" y="1781042"/>
            <a:ext cx="214680" cy="330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>
            <a:extLst>
              <a:ext uri="{FF2B5EF4-FFF2-40B4-BE49-F238E27FC236}">
                <a16:creationId xmlns:a16="http://schemas.microsoft.com/office/drawing/2014/main" id="{83EEE35D-75CC-6A44-8244-78E6B83181AC}"/>
              </a:ext>
            </a:extLst>
          </p:cNvPr>
          <p:cNvSpPr/>
          <p:nvPr/>
        </p:nvSpPr>
        <p:spPr>
          <a:xfrm>
            <a:off x="8641987" y="1777706"/>
            <a:ext cx="245325" cy="32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>
            <a:extLst>
              <a:ext uri="{FF2B5EF4-FFF2-40B4-BE49-F238E27FC236}">
                <a16:creationId xmlns:a16="http://schemas.microsoft.com/office/drawing/2014/main" id="{DB35D7B3-B0CD-0F4E-B51E-C92D8DC91741}"/>
              </a:ext>
            </a:extLst>
          </p:cNvPr>
          <p:cNvSpPr/>
          <p:nvPr/>
        </p:nvSpPr>
        <p:spPr>
          <a:xfrm rot="3591828">
            <a:off x="8294272" y="2965355"/>
            <a:ext cx="146935" cy="1353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>
            <a:extLst>
              <a:ext uri="{FF2B5EF4-FFF2-40B4-BE49-F238E27FC236}">
                <a16:creationId xmlns:a16="http://schemas.microsoft.com/office/drawing/2014/main" id="{2666FE6E-AA89-3045-8394-5C95291F533B}"/>
              </a:ext>
            </a:extLst>
          </p:cNvPr>
          <p:cNvSpPr/>
          <p:nvPr/>
        </p:nvSpPr>
        <p:spPr>
          <a:xfrm rot="17897685">
            <a:off x="6469434" y="3006882"/>
            <a:ext cx="146935" cy="1353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905E3837-B853-A746-8A44-0639C0EB2C8A}"/>
              </a:ext>
            </a:extLst>
          </p:cNvPr>
          <p:cNvSpPr/>
          <p:nvPr/>
        </p:nvSpPr>
        <p:spPr>
          <a:xfrm>
            <a:off x="4436076" y="537492"/>
            <a:ext cx="630195" cy="4930398"/>
          </a:xfrm>
          <a:prstGeom prst="leftBrace">
            <a:avLst>
              <a:gd name="adj1" fmla="val 8333"/>
              <a:gd name="adj2" fmla="val 40226"/>
            </a:avLst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CC0E74D-7DF0-BB4E-A38B-56D288C3C04A}"/>
              </a:ext>
            </a:extLst>
          </p:cNvPr>
          <p:cNvSpPr/>
          <p:nvPr/>
        </p:nvSpPr>
        <p:spPr>
          <a:xfrm>
            <a:off x="712727" y="3429000"/>
            <a:ext cx="3169509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$on(</a:t>
            </a:r>
            <a:r>
              <a:rPr lang="fr-FR" dirty="0" err="1"/>
              <a:t>window</a:t>
            </a:r>
            <a:r>
              <a:rPr lang="fr-FR" dirty="0"/>
              <a:t>, '</a:t>
            </a:r>
            <a:r>
              <a:rPr lang="fr-FR" dirty="0" err="1"/>
              <a:t>load</a:t>
            </a:r>
            <a:r>
              <a:rPr lang="fr-FR" dirty="0"/>
              <a:t>', </a:t>
            </a:r>
            <a:r>
              <a:rPr lang="fr-FR" dirty="0" err="1"/>
              <a:t>setView</a:t>
            </a:r>
            <a:r>
              <a:rPr lang="fr-FR" dirty="0"/>
              <a:t>);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DA903DC-EB72-6C46-82B2-BA194EC6EBEB}"/>
              </a:ext>
            </a:extLst>
          </p:cNvPr>
          <p:cNvSpPr/>
          <p:nvPr/>
        </p:nvSpPr>
        <p:spPr>
          <a:xfrm>
            <a:off x="554442" y="4498980"/>
            <a:ext cx="3677169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$on(</a:t>
            </a:r>
            <a:r>
              <a:rPr lang="fr-FR" dirty="0" err="1"/>
              <a:t>window</a:t>
            </a:r>
            <a:r>
              <a:rPr lang="fr-FR" dirty="0"/>
              <a:t>, '</a:t>
            </a:r>
            <a:r>
              <a:rPr lang="fr-FR" dirty="0" err="1"/>
              <a:t>hashchange</a:t>
            </a:r>
            <a:r>
              <a:rPr lang="fr-FR" dirty="0"/>
              <a:t>', </a:t>
            </a:r>
            <a:r>
              <a:rPr lang="fr-FR" dirty="0" err="1"/>
              <a:t>setView</a:t>
            </a:r>
            <a:r>
              <a:rPr lang="fr-FR" dirty="0"/>
              <a:t>);</a:t>
            </a:r>
          </a:p>
        </p:txBody>
      </p:sp>
      <p:pic>
        <p:nvPicPr>
          <p:cNvPr id="33" name="Graphique 32" descr="Étoile">
            <a:extLst>
              <a:ext uri="{FF2B5EF4-FFF2-40B4-BE49-F238E27FC236}">
                <a16:creationId xmlns:a16="http://schemas.microsoft.com/office/drawing/2014/main" id="{A8F1118D-E27C-024A-9109-AA58D058B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2239" y="4116520"/>
            <a:ext cx="914400" cy="914400"/>
          </a:xfrm>
          <a:prstGeom prst="rect">
            <a:avLst/>
          </a:prstGeom>
        </p:spPr>
      </p:pic>
      <p:pic>
        <p:nvPicPr>
          <p:cNvPr id="34" name="Graphique 33" descr="Étoile">
            <a:extLst>
              <a:ext uri="{FF2B5EF4-FFF2-40B4-BE49-F238E27FC236}">
                <a16:creationId xmlns:a16="http://schemas.microsoft.com/office/drawing/2014/main" id="{0DE3D579-8D8B-7E4B-9CF8-D3CD8E88A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2242" y="2922373"/>
            <a:ext cx="914400" cy="914400"/>
          </a:xfrm>
          <a:prstGeom prst="rect">
            <a:avLst/>
          </a:prstGeom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F3AEBD4-0904-CE47-B81D-07DFF328BE2F}"/>
              </a:ext>
            </a:extLst>
          </p:cNvPr>
          <p:cNvSpPr/>
          <p:nvPr/>
        </p:nvSpPr>
        <p:spPr>
          <a:xfrm>
            <a:off x="1058577" y="5844743"/>
            <a:ext cx="1227423" cy="815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setView</a:t>
            </a:r>
            <a:r>
              <a:rPr lang="fr-FR" dirty="0"/>
              <a:t>()</a:t>
            </a:r>
          </a:p>
        </p:txBody>
      </p:sp>
      <p:pic>
        <p:nvPicPr>
          <p:cNvPr id="39" name="Graphique 38" descr="Engrenages">
            <a:extLst>
              <a:ext uri="{FF2B5EF4-FFF2-40B4-BE49-F238E27FC236}">
                <a16:creationId xmlns:a16="http://schemas.microsoft.com/office/drawing/2014/main" id="{301AB083-2E5D-FE47-AAF9-F776004A5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9996" y="6083649"/>
            <a:ext cx="613712" cy="613712"/>
          </a:xfrm>
          <a:prstGeom prst="rect">
            <a:avLst/>
          </a:prstGeom>
        </p:spPr>
      </p:pic>
      <p:pic>
        <p:nvPicPr>
          <p:cNvPr id="41" name="Graphique 40" descr="Base de données">
            <a:extLst>
              <a:ext uri="{FF2B5EF4-FFF2-40B4-BE49-F238E27FC236}">
                <a16:creationId xmlns:a16="http://schemas.microsoft.com/office/drawing/2014/main" id="{A139C22E-B610-F644-9570-96DACCDBD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9950" y="236828"/>
            <a:ext cx="914400" cy="9144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0109D412-3807-F240-89CA-592DBAB0D887}"/>
              </a:ext>
            </a:extLst>
          </p:cNvPr>
          <p:cNvGrpSpPr/>
          <p:nvPr/>
        </p:nvGrpSpPr>
        <p:grpSpPr>
          <a:xfrm>
            <a:off x="4917988" y="1913630"/>
            <a:ext cx="2426539" cy="1384610"/>
            <a:chOff x="4917988" y="1913630"/>
            <a:chExt cx="2426539" cy="138461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1B84180-300B-DA4A-A00B-4D1F64DCABC7}"/>
                </a:ext>
              </a:extLst>
            </p:cNvPr>
            <p:cNvSpPr/>
            <p:nvPr/>
          </p:nvSpPr>
          <p:spPr>
            <a:xfrm>
              <a:off x="4917988" y="2111991"/>
              <a:ext cx="2323070" cy="118624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r"/>
              <a:r>
                <a:rPr lang="fr-FR" sz="1200" dirty="0"/>
                <a:t>Classe : Model</a:t>
              </a:r>
            </a:p>
          </p:txBody>
        </p:sp>
        <p:pic>
          <p:nvPicPr>
            <p:cNvPr id="43" name="Graphique 42" descr="Recherche">
              <a:extLst>
                <a:ext uri="{FF2B5EF4-FFF2-40B4-BE49-F238E27FC236}">
                  <a16:creationId xmlns:a16="http://schemas.microsoft.com/office/drawing/2014/main" id="{E39B9D62-D33C-4947-9A28-7F2073C1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0127" y="191363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Graphique 48" descr="Document">
            <a:extLst>
              <a:ext uri="{FF2B5EF4-FFF2-40B4-BE49-F238E27FC236}">
                <a16:creationId xmlns:a16="http://schemas.microsoft.com/office/drawing/2014/main" id="{074E856E-4807-DF40-A264-EF5526A50C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04486" y="260354"/>
            <a:ext cx="914400" cy="91440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BD9DFF20-F90A-964E-89D2-9BF0E720A09C}"/>
              </a:ext>
            </a:extLst>
          </p:cNvPr>
          <p:cNvGrpSpPr/>
          <p:nvPr/>
        </p:nvGrpSpPr>
        <p:grpSpPr>
          <a:xfrm>
            <a:off x="7587792" y="1886961"/>
            <a:ext cx="2669804" cy="1404607"/>
            <a:chOff x="7587792" y="1886961"/>
            <a:chExt cx="2669804" cy="1404607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FC4605F1-8D4E-3A49-A590-E188D4424B36}"/>
                </a:ext>
              </a:extLst>
            </p:cNvPr>
            <p:cNvSpPr/>
            <p:nvPr/>
          </p:nvSpPr>
          <p:spPr>
            <a:xfrm>
              <a:off x="7587792" y="2105319"/>
              <a:ext cx="2323070" cy="118624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view</a:t>
              </a:r>
              <a:endParaRPr lang="fr-FR" dirty="0"/>
            </a:p>
            <a:p>
              <a:pPr algn="r"/>
              <a:r>
                <a:rPr lang="fr-FR" sz="1200" dirty="0"/>
                <a:t>Classe : </a:t>
              </a:r>
              <a:r>
                <a:rPr lang="fr-FR" sz="1200" dirty="0" err="1"/>
                <a:t>View</a:t>
              </a:r>
              <a:endParaRPr lang="fr-FR" sz="1200" dirty="0"/>
            </a:p>
          </p:txBody>
        </p:sp>
        <p:pic>
          <p:nvPicPr>
            <p:cNvPr id="51" name="Graphique 50" descr="Écran">
              <a:extLst>
                <a:ext uri="{FF2B5EF4-FFF2-40B4-BE49-F238E27FC236}">
                  <a16:creationId xmlns:a16="http://schemas.microsoft.com/office/drawing/2014/main" id="{DC7186A5-2712-6C46-A30F-CFF71311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43196" y="1886961"/>
              <a:ext cx="914400" cy="914400"/>
            </a:xfrm>
            <a:prstGeom prst="rect">
              <a:avLst/>
            </a:prstGeom>
          </p:spPr>
        </p:pic>
      </p:grp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BB91E02C-5D25-BC4E-A7B6-D9180B47AD72}"/>
              </a:ext>
            </a:extLst>
          </p:cNvPr>
          <p:cNvSpPr/>
          <p:nvPr/>
        </p:nvSpPr>
        <p:spPr>
          <a:xfrm>
            <a:off x="9800396" y="5670082"/>
            <a:ext cx="2323070" cy="118624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Helper.js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146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76E2-5A61-044D-9ECE-CEA728FD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ajouter un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33FDC-4A78-564F-8C14-A24B4B01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0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0 – Evènement écouté une fois l’objet </a:t>
            </a:r>
            <a:r>
              <a:rPr lang="fr-FR" dirty="0" err="1"/>
              <a:t>controller</a:t>
            </a:r>
            <a:r>
              <a:rPr lang="fr-FR" dirty="0"/>
              <a:t> créé</a:t>
            </a:r>
          </a:p>
          <a:p>
            <a:pPr marL="0" indent="0">
              <a:buNone/>
            </a:pPr>
            <a:r>
              <a:rPr lang="fr-FR" dirty="0"/>
              <a:t>1 – Envoie d’un nouveau </a:t>
            </a:r>
            <a:r>
              <a:rPr lang="fr-FR" dirty="0" err="1"/>
              <a:t>todo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 – Gestion de l’</a:t>
            </a:r>
            <a:r>
              <a:rPr lang="fr-FR" dirty="0" err="1"/>
              <a:t>evenement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err="1"/>
              <a:t>self.view.bind</a:t>
            </a:r>
            <a:r>
              <a:rPr lang="fr-FR" dirty="0"/>
              <a:t>('</a:t>
            </a:r>
            <a:r>
              <a:rPr lang="fr-FR" dirty="0" err="1"/>
              <a:t>newTodo</a:t>
            </a:r>
            <a:r>
              <a:rPr lang="fr-FR" dirty="0"/>
              <a:t>', </a:t>
            </a:r>
            <a:r>
              <a:rPr lang="fr-FR" dirty="0" err="1"/>
              <a:t>function</a:t>
            </a:r>
            <a:r>
              <a:rPr lang="fr-FR" dirty="0"/>
              <a:t> (</a:t>
            </a:r>
            <a:r>
              <a:rPr lang="fr-FR" dirty="0" err="1"/>
              <a:t>title</a:t>
            </a:r>
            <a:r>
              <a:rPr lang="fr-FR" dirty="0"/>
              <a:t>) {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F0000"/>
                </a:solidFill>
              </a:rPr>
              <a:t>self.addItem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FF0000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fr-FR" dirty="0"/>
              <a:t>});</a:t>
            </a:r>
          </a:p>
          <a:p>
            <a:r>
              <a:rPr lang="fr-FR" dirty="0"/>
              <a:t>3 –</a:t>
            </a:r>
          </a:p>
        </p:txBody>
      </p:sp>
    </p:spTree>
    <p:extLst>
      <p:ext uri="{BB962C8B-B14F-4D97-AF65-F5344CB8AC3E}">
        <p14:creationId xmlns:p14="http://schemas.microsoft.com/office/powerpoint/2010/main" val="17940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76E2-5A61-044D-9ECE-CEA728FD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ajouter un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33FDC-4A78-564F-8C14-A24B4B01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8" y="1690688"/>
            <a:ext cx="11763632" cy="516731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fr-FR" dirty="0" err="1">
                <a:solidFill>
                  <a:srgbClr val="4EC9B0"/>
                </a:solidFill>
                <a:latin typeface="Menlo" panose="020B0609030804020204" pitchFamily="49" charset="0"/>
              </a:rPr>
              <a:t>Controller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prototype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addItem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fr-FR" dirty="0" err="1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fr-FR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trim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() === 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''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model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create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 dirty="0" err="1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() {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view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render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Menlo" panose="020B0609030804020204" pitchFamily="49" charset="0"/>
              </a:rPr>
              <a:t>clearNewTodo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>
                <a:solidFill>
                  <a:srgbClr val="DCDCAA"/>
                </a:solidFill>
                <a:latin typeface="Menlo" panose="020B0609030804020204" pitchFamily="49" charset="0"/>
              </a:rPr>
              <a:t>_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filter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fr-F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4FB113B-90C3-CC44-B53D-59E6320E2166}"/>
              </a:ext>
            </a:extLst>
          </p:cNvPr>
          <p:cNvGrpSpPr/>
          <p:nvPr/>
        </p:nvGrpSpPr>
        <p:grpSpPr>
          <a:xfrm>
            <a:off x="7311700" y="3050951"/>
            <a:ext cx="2426539" cy="1384610"/>
            <a:chOff x="4917988" y="1913630"/>
            <a:chExt cx="2426539" cy="138461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912ABFF-F1A5-344C-A4B2-9331973CB135}"/>
                </a:ext>
              </a:extLst>
            </p:cNvPr>
            <p:cNvSpPr/>
            <p:nvPr/>
          </p:nvSpPr>
          <p:spPr>
            <a:xfrm>
              <a:off x="4917988" y="2111991"/>
              <a:ext cx="2323070" cy="118624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r"/>
              <a:r>
                <a:rPr lang="fr-FR" sz="1200" dirty="0"/>
                <a:t>Classe : Model</a:t>
              </a:r>
            </a:p>
          </p:txBody>
        </p:sp>
        <p:pic>
          <p:nvPicPr>
            <p:cNvPr id="6" name="Graphique 5" descr="Recherche">
              <a:extLst>
                <a:ext uri="{FF2B5EF4-FFF2-40B4-BE49-F238E27FC236}">
                  <a16:creationId xmlns:a16="http://schemas.microsoft.com/office/drawing/2014/main" id="{0BCF3A46-765C-A64F-98C9-C386EFFC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127" y="1913630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1637FDC-3462-604D-ACF4-2477F434A91E}"/>
              </a:ext>
            </a:extLst>
          </p:cNvPr>
          <p:cNvGrpSpPr/>
          <p:nvPr/>
        </p:nvGrpSpPr>
        <p:grpSpPr>
          <a:xfrm>
            <a:off x="6488413" y="4274344"/>
            <a:ext cx="2669804" cy="1404607"/>
            <a:chOff x="7587792" y="1886961"/>
            <a:chExt cx="2669804" cy="140460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C4D336C-E50E-3348-83E4-91278114D535}"/>
                </a:ext>
              </a:extLst>
            </p:cNvPr>
            <p:cNvSpPr/>
            <p:nvPr/>
          </p:nvSpPr>
          <p:spPr>
            <a:xfrm>
              <a:off x="7587792" y="2105319"/>
              <a:ext cx="2323070" cy="118624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view</a:t>
              </a:r>
              <a:endParaRPr lang="fr-FR" dirty="0"/>
            </a:p>
            <a:p>
              <a:pPr algn="r"/>
              <a:r>
                <a:rPr lang="fr-FR" sz="1200" dirty="0"/>
                <a:t>Classe : </a:t>
              </a:r>
              <a:r>
                <a:rPr lang="fr-FR" sz="1200" dirty="0" err="1"/>
                <a:t>View</a:t>
              </a:r>
              <a:endParaRPr lang="fr-FR" sz="1200" dirty="0"/>
            </a:p>
          </p:txBody>
        </p:sp>
        <p:pic>
          <p:nvPicPr>
            <p:cNvPr id="9" name="Graphique 8" descr="Écran">
              <a:extLst>
                <a:ext uri="{FF2B5EF4-FFF2-40B4-BE49-F238E27FC236}">
                  <a16:creationId xmlns:a16="http://schemas.microsoft.com/office/drawing/2014/main" id="{AA448861-AFF3-DA4F-A6B7-A5EC63E7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43196" y="18869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ABFB4-412C-FB4E-910B-722EC87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98345FC-4EF2-674E-89B2-8386C1AD0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0600"/>
              </p:ext>
            </p:extLst>
          </p:nvPr>
        </p:nvGraphicFramePr>
        <p:xfrm>
          <a:off x="838200" y="1825625"/>
          <a:ext cx="426514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Espace réservé du contenu 5">
            <a:extLst>
              <a:ext uri="{FF2B5EF4-FFF2-40B4-BE49-F238E27FC236}">
                <a16:creationId xmlns:a16="http://schemas.microsoft.com/office/drawing/2014/main" id="{01995DB9-E610-6547-BF62-0D2734D62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230939"/>
              </p:ext>
            </p:extLst>
          </p:nvPr>
        </p:nvGraphicFramePr>
        <p:xfrm>
          <a:off x="5458821" y="365124"/>
          <a:ext cx="3902673" cy="189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Espace réservé du contenu 5">
            <a:extLst>
              <a:ext uri="{FF2B5EF4-FFF2-40B4-BE49-F238E27FC236}">
                <a16:creationId xmlns:a16="http://schemas.microsoft.com/office/drawing/2014/main" id="{19C3FA7B-8E32-034F-8C0B-5DE7B2CB6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860430"/>
              </p:ext>
            </p:extLst>
          </p:nvPr>
        </p:nvGraphicFramePr>
        <p:xfrm>
          <a:off x="5458821" y="2482614"/>
          <a:ext cx="3902673" cy="189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Espace réservé du contenu 5">
            <a:extLst>
              <a:ext uri="{FF2B5EF4-FFF2-40B4-BE49-F238E27FC236}">
                <a16:creationId xmlns:a16="http://schemas.microsoft.com/office/drawing/2014/main" id="{C79C598E-88B8-FD42-A4E7-42481FC35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026258"/>
              </p:ext>
            </p:extLst>
          </p:nvPr>
        </p:nvGraphicFramePr>
        <p:xfrm>
          <a:off x="5458821" y="4600104"/>
          <a:ext cx="3902673" cy="189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12954AD-0A08-A048-BA03-8712FB88869A}"/>
              </a:ext>
            </a:extLst>
          </p:cNvPr>
          <p:cNvSpPr txBox="1"/>
          <p:nvPr/>
        </p:nvSpPr>
        <p:spPr>
          <a:xfrm>
            <a:off x="8889167" y="584616"/>
            <a:ext cx="26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Début de citations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2B1912-0F5A-7442-82B6-094CF582E39F}"/>
              </a:ext>
            </a:extLst>
          </p:cNvPr>
          <p:cNvSpPr txBox="1"/>
          <p:nvPr/>
        </p:nvSpPr>
        <p:spPr>
          <a:xfrm>
            <a:off x="8889167" y="2776064"/>
            <a:ext cx="26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Milieu de citations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7E9772-3FEC-1B41-A323-9FC986D6EE04}"/>
              </a:ext>
            </a:extLst>
          </p:cNvPr>
          <p:cNvSpPr txBox="1"/>
          <p:nvPr/>
        </p:nvSpPr>
        <p:spPr>
          <a:xfrm>
            <a:off x="8889166" y="4782846"/>
            <a:ext cx="26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 de citations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953A4EF-2D2E-3B4D-BFC6-7C737D7126DA}"/>
              </a:ext>
            </a:extLst>
          </p:cNvPr>
          <p:cNvCxnSpPr>
            <a:cxnSpLocks/>
          </p:cNvCxnSpPr>
          <p:nvPr/>
        </p:nvCxnSpPr>
        <p:spPr>
          <a:xfrm flipH="1">
            <a:off x="4272198" y="3084230"/>
            <a:ext cx="2068641" cy="9170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1E7F1FC-84D3-7A4D-BB7E-C499CEA0010D}"/>
              </a:ext>
            </a:extLst>
          </p:cNvPr>
          <p:cNvCxnSpPr>
            <a:cxnSpLocks/>
          </p:cNvCxnSpPr>
          <p:nvPr/>
        </p:nvCxnSpPr>
        <p:spPr>
          <a:xfrm flipH="1">
            <a:off x="4272198" y="1071530"/>
            <a:ext cx="2068642" cy="27399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4EB6711-DF81-AB4E-93CD-F29884BE1629}"/>
              </a:ext>
            </a:extLst>
          </p:cNvPr>
          <p:cNvCxnSpPr>
            <a:cxnSpLocks/>
          </p:cNvCxnSpPr>
          <p:nvPr/>
        </p:nvCxnSpPr>
        <p:spPr>
          <a:xfrm flipH="1" flipV="1">
            <a:off x="4246761" y="4136231"/>
            <a:ext cx="2094079" cy="8842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A5C2D87-447A-3842-9C74-FCBD913D6617}"/>
              </a:ext>
            </a:extLst>
          </p:cNvPr>
          <p:cNvSpPr txBox="1"/>
          <p:nvPr/>
        </p:nvSpPr>
        <p:spPr>
          <a:xfrm>
            <a:off x="5103341" y="1975396"/>
            <a:ext cx="1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9A2428D-0EC6-4640-BD4F-C5436DAC74E5}"/>
              </a:ext>
            </a:extLst>
          </p:cNvPr>
          <p:cNvSpPr txBox="1"/>
          <p:nvPr/>
        </p:nvSpPr>
        <p:spPr>
          <a:xfrm>
            <a:off x="5077884" y="3223351"/>
            <a:ext cx="1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70452E6-88A2-3C43-A159-555B0782ACCD}"/>
              </a:ext>
            </a:extLst>
          </p:cNvPr>
          <p:cNvSpPr txBox="1"/>
          <p:nvPr/>
        </p:nvSpPr>
        <p:spPr>
          <a:xfrm>
            <a:off x="5293800" y="4325656"/>
            <a:ext cx="1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Flèche courbée vers la droite 38">
            <a:extLst>
              <a:ext uri="{FF2B5EF4-FFF2-40B4-BE49-F238E27FC236}">
                <a16:creationId xmlns:a16="http://schemas.microsoft.com/office/drawing/2014/main" id="{8496D01C-4B43-BF40-BD63-0E6D3E7D593D}"/>
              </a:ext>
            </a:extLst>
          </p:cNvPr>
          <p:cNvSpPr/>
          <p:nvPr/>
        </p:nvSpPr>
        <p:spPr>
          <a:xfrm>
            <a:off x="1034321" y="4136231"/>
            <a:ext cx="1169233" cy="1784884"/>
          </a:xfrm>
          <a:prstGeom prst="curvedRightArrow">
            <a:avLst>
              <a:gd name="adj1" fmla="val 6762"/>
              <a:gd name="adj2" fmla="val 50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10E2F4B-8D9E-654A-BE01-5DFC4E9FAA2E}"/>
              </a:ext>
            </a:extLst>
          </p:cNvPr>
          <p:cNvSpPr txBox="1"/>
          <p:nvPr/>
        </p:nvSpPr>
        <p:spPr>
          <a:xfrm>
            <a:off x="254833" y="4659341"/>
            <a:ext cx="145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MakeQuotes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9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3C4692-C7E9-DE41-9E8D-37503ED8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1F90D3-88AA-EC43-8C16-58BD94220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6196FA-5D82-FA47-BDB3-1FDA21D26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87869E-1B68-D74D-8773-D9C4A06DC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616F98-82A3-F346-AD9F-70983F7AC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10" grpId="0">
        <p:bldAsOne/>
      </p:bldGraphic>
      <p:bldGraphic spid="15" grpId="0">
        <p:bldAsOne/>
      </p:bldGraphic>
      <p:bldGraphic spid="16" grpId="0">
        <p:bldAsOne/>
      </p:bldGraphic>
      <p:bldP spid="17" grpId="0"/>
      <p:bldP spid="18" grpId="0"/>
      <p:bldP spid="19" grpId="0"/>
      <p:bldP spid="33" grpId="0"/>
      <p:bldP spid="34" grpId="0"/>
      <p:bldP spid="35" grpId="0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EE220-692E-E44F-995E-F1CA913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(</a:t>
            </a:r>
            <a:r>
              <a:rPr lang="fr-FR" dirty="0" err="1"/>
              <a:t>database.js</a:t>
            </a:r>
            <a:r>
              <a:rPr lang="fr-FR" dirty="0"/>
              <a:t>)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173781C-61DD-F04C-B612-A32EE48CC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596256"/>
              </p:ext>
            </p:extLst>
          </p:nvPr>
        </p:nvGraphicFramePr>
        <p:xfrm>
          <a:off x="459698" y="1439333"/>
          <a:ext cx="112726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4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0F2610-3E5C-1842-9446-B22016AD3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E787F-E19A-EC48-BAF1-3F6F47D11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F9C671-64F6-164F-9701-8F1CBDF1E1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E1ADD8-1EBD-E74C-BDF9-DA721F251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AB6BF-6DC8-C64F-845E-C4C933E3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5173BB-54FD-AC43-B9B8-6E26EB4C0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F69091-4C0D-714A-AE25-B9E90DDC9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95D9BC-C190-0948-B468-F3683EAB9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17A6-D8DB-AB47-87D9-CEEF5D6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EE8EE-598D-574B-9BD5-3FAF9A00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QuoteBase1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fr-FR" dirty="0" err="1">
                <a:solidFill>
                  <a:srgbClr val="CE9178"/>
                </a:solidFill>
                <a:latin typeface="Menlo" panose="020B0609030804020204" pitchFamily="49" charset="0"/>
              </a:rPr>
              <a:t>javascript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Menlo" panose="020B0609030804020204" pitchFamily="49" charset="0"/>
              </a:rPr>
              <a:t>database.js</a:t>
            </a:r>
            <a:r>
              <a:rPr lang="fr-F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endParaRPr lang="fr-F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fr-FR" dirty="0" err="1">
                <a:solidFill>
                  <a:srgbClr val="6A9955"/>
                </a:solidFill>
                <a:latin typeface="Menlo" panose="020B0609030804020204" pitchFamily="49" charset="0"/>
              </a:rPr>
              <a:t>Making</a:t>
            </a: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 one </a:t>
            </a:r>
            <a:r>
              <a:rPr lang="fr-FR" dirty="0" err="1">
                <a:solidFill>
                  <a:srgbClr val="6A9955"/>
                </a:solidFill>
                <a:latin typeface="Menlo" panose="020B0609030804020204" pitchFamily="49" charset="0"/>
              </a:rPr>
              <a:t>quote</a:t>
            </a: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 in the first base</a:t>
            </a:r>
            <a:endParaRPr lang="fr-F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QuoteBase1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>
                <a:solidFill>
                  <a:srgbClr val="DCDCAA"/>
                </a:solidFill>
                <a:latin typeface="Menlo" panose="020B0609030804020204" pitchFamily="49" charset="0"/>
              </a:rPr>
              <a:t>makeSeveralQuotes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fr-FR" dirty="0" err="1">
                <a:solidFill>
                  <a:srgbClr val="6A9955"/>
                </a:solidFill>
                <a:latin typeface="Menlo" panose="020B0609030804020204" pitchFamily="49" charset="0"/>
              </a:rPr>
              <a:t>Showing</a:t>
            </a: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fr-FR" dirty="0" err="1">
                <a:solidFill>
                  <a:srgbClr val="6A9955"/>
                </a:solidFill>
                <a:latin typeface="Menlo" panose="020B0609030804020204" pitchFamily="49" charset="0"/>
              </a:rPr>
              <a:t>this</a:t>
            </a:r>
            <a:r>
              <a:rPr lang="fr-FR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fr-FR" dirty="0" err="1">
                <a:solidFill>
                  <a:srgbClr val="6A9955"/>
                </a:solidFill>
                <a:latin typeface="Menlo" panose="020B0609030804020204" pitchFamily="49" charset="0"/>
              </a:rPr>
              <a:t>quote</a:t>
            </a:r>
            <a:endParaRPr lang="fr-F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dirty="0" err="1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QuoteBase1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completeQuotes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fr-FR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DCDCAA"/>
                </a:solidFill>
                <a:latin typeface="Menlo" panose="020B0609030804020204" pitchFamily="49" charset="0"/>
              </a:rPr>
              <a:t>alert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QuoteBase1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Menlo" panose="020B0609030804020204" pitchFamily="49" charset="0"/>
              </a:rPr>
              <a:t>completeQuotes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fr-FR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3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511</Words>
  <Application>Microsoft Macintosh PowerPoint</Application>
  <PresentationFormat>Grand écran</PresentationFormat>
  <Paragraphs>139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Thème Office</vt:lpstr>
      <vt:lpstr>TODO LIST</vt:lpstr>
      <vt:lpstr>Plan</vt:lpstr>
      <vt:lpstr>Cadre du projet</vt:lpstr>
      <vt:lpstr>Fonctionnement</vt:lpstr>
      <vt:lpstr>Exemple : ajouter un todo</vt:lpstr>
      <vt:lpstr>Exemple : ajouter un todo</vt:lpstr>
      <vt:lpstr>Construction</vt:lpstr>
      <vt:lpstr>Construction (database.js)</vt:lpstr>
      <vt:lpstr>Partie 1</vt:lpstr>
      <vt:lpstr>Partie 2 et fonction supplémentaires</vt:lpstr>
      <vt:lpstr>Démonstration</vt:lpstr>
      <vt:lpstr>Conclusion</vt:lpstr>
      <vt:lpstr>Cadre du projet</vt:lpstr>
      <vt:lpstr>Partie 3</vt:lpstr>
      <vt:lpstr>Partie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COUSQUER</dc:creator>
  <cp:lastModifiedBy>Christophe COUSQUER</cp:lastModifiedBy>
  <cp:revision>26</cp:revision>
  <dcterms:created xsi:type="dcterms:W3CDTF">2019-12-11T17:44:46Z</dcterms:created>
  <dcterms:modified xsi:type="dcterms:W3CDTF">2020-07-16T17:49:26Z</dcterms:modified>
</cp:coreProperties>
</file>