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AE370-418E-428B-BB68-76740D6A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0A6B23-1F36-4B79-8FAA-E13132DB3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AD8AD-C4A1-4361-9E96-253312D4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D7909F-9E63-4A96-B707-66BC6191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59E18-EB40-4A54-8618-BB77B368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74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B788A-7846-4E00-A41A-B8140A5F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E55DB7-0E65-49A5-B2EE-6C357F89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DE9E4B-010D-45A7-886C-FF7CF0BE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B9F34-53EC-4C3E-A8A5-94B21139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3B690-C09C-4505-8899-6B7DBEEF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06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1AD38-A151-4580-B20D-28DA8C20B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2A61CC-BBC4-4642-888E-67F664C8F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F47B-E122-47FD-AD54-E0AB47EA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6A594C-BC4B-4542-BDBA-05608250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EED40-8DAC-4B42-A30F-7B2948BF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4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55074-D407-441F-8E55-388540E7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52305-4C60-4832-928A-05919ACD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F0B060-61F1-464F-84E8-2BD465E4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76114-C8C7-4E27-B37A-40844BA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9257E-56C2-4993-A367-B5B04ACD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5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2207D-8751-48B0-A992-B6C39B70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0ABF72-A911-48F7-9CA1-CD837CD7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0E8C2-DC0F-431D-8D69-7FD347B4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A46CF-B074-4BD4-BE59-C3CA97FF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91CD3A-5FF6-4677-B844-9258E0E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1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9AE12-C41F-41F6-9F63-E1608D1D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464B7-599C-43F2-A842-35BF1E70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BE8DD0-D761-4AFD-9B1A-8B4D89DAD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390092-2189-471C-A6BA-B54BCA19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5A250C-9F7D-4DB0-B6FA-35B3B910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8855D6-B6DE-4527-9D83-4C6D85A4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61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C71E1-0160-43A6-AF31-67657A9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3FDBF2-1713-4675-B9CE-4FB36512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8F00AC-9727-4018-A527-7808C6D7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B7E16A-6E49-413A-925A-68B633FC5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49AFB3-99A0-4BE0-90E7-3C1AF75B3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1567C7-9F3D-47EE-BE85-6E0208C3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C5B4D4-35B7-4121-B300-ABE19214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507250-8FF7-4073-95C8-C8BB52C6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0D942-23A4-458E-BDC8-8C9F05D5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F0F6BF-CF62-4890-B415-A828438D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0DACFB-D60F-416D-B4BE-1E1A205F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90A8D6-F514-4B27-82F9-42884A32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61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5ED2BC-3689-4757-B043-0391A678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0BA2FE-970E-4262-A3A2-92891FBE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0D8656-EEFC-42E5-A905-855D9007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9D599-0F0D-4096-889D-AC1CD460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4C31B-428D-4216-BD12-D8A69262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CE8957-10A3-491E-82EC-57623162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4CC486-3603-4703-A934-552571DD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56F857-8F5E-46E6-895D-FDFBEFFF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78CB4E-86BF-4777-AB10-40D134C4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91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FFF3C-A2FB-421C-BA19-8ACCCD92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698190-0630-41A1-AADB-4D6F35FB1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578F61-DDE5-44A4-A64E-89F43BAF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258B1-F1A8-4507-8DAC-E65E1EC1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87E05D-A928-437E-81EB-0E6D7E7F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034499-63C9-4D56-BD1D-D5CFDAE8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C9E613-7945-43B3-A925-5BCA7D4E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BF85F6-BB8D-4FB0-B30B-10C2AF54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B71A8-C49D-49A4-B6AD-8D1163613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F8C1-BCA4-4FF0-A5D0-86FAFC97B20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7F096-2261-4FD2-B370-EDD0740B7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362A3-FFF3-44BB-969E-197BF2C19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789-E6AD-4079-8B72-281F58015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1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C6AD945-0D9E-41DE-BEA8-87860687CB46}"/>
              </a:ext>
            </a:extLst>
          </p:cNvPr>
          <p:cNvSpPr/>
          <p:nvPr/>
        </p:nvSpPr>
        <p:spPr>
          <a:xfrm>
            <a:off x="4357077" y="1760415"/>
            <a:ext cx="3477846" cy="3337169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7BE1BAD-89C5-49BA-8060-D6114F8C96D6}"/>
              </a:ext>
            </a:extLst>
          </p:cNvPr>
          <p:cNvSpPr/>
          <p:nvPr/>
        </p:nvSpPr>
        <p:spPr>
          <a:xfrm>
            <a:off x="1731109" y="907235"/>
            <a:ext cx="1758461" cy="16873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POLYGON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1ECB37-54D0-495D-AAE5-BE0051D3F9CB}"/>
              </a:ext>
            </a:extLst>
          </p:cNvPr>
          <p:cNvSpPr/>
          <p:nvPr/>
        </p:nvSpPr>
        <p:spPr>
          <a:xfrm>
            <a:off x="8702430" y="916749"/>
            <a:ext cx="1758461" cy="1687332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BITCOIN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F52D868-A10B-4797-9A05-566AD742AA34}"/>
              </a:ext>
            </a:extLst>
          </p:cNvPr>
          <p:cNvSpPr/>
          <p:nvPr/>
        </p:nvSpPr>
        <p:spPr>
          <a:xfrm>
            <a:off x="1731110" y="4253918"/>
            <a:ext cx="1794161" cy="16873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ETHEREUM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68A7C0-7033-4B4C-9643-D8C8314A95DA}"/>
              </a:ext>
            </a:extLst>
          </p:cNvPr>
          <p:cNvSpPr/>
          <p:nvPr/>
        </p:nvSpPr>
        <p:spPr>
          <a:xfrm>
            <a:off x="8702429" y="4253918"/>
            <a:ext cx="1758461" cy="16873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SOLANA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90B3A43-EB24-4B2E-BF78-BF35A67A3DA1}"/>
              </a:ext>
            </a:extLst>
          </p:cNvPr>
          <p:cNvCxnSpPr>
            <a:cxnSpLocks/>
            <a:stCxn id="5" idx="6"/>
            <a:endCxn id="106" idx="1"/>
          </p:cNvCxnSpPr>
          <p:nvPr/>
        </p:nvCxnSpPr>
        <p:spPr>
          <a:xfrm>
            <a:off x="3489570" y="1750901"/>
            <a:ext cx="1953853" cy="10732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D1A585-25BA-4E37-AFF1-BE97D591E3BC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262522" y="3778681"/>
            <a:ext cx="2009399" cy="7223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F656F47-D7F8-449D-A4B6-D211058825D8}"/>
              </a:ext>
            </a:extLst>
          </p:cNvPr>
          <p:cNvCxnSpPr>
            <a:cxnSpLocks/>
            <a:stCxn id="6" idx="2"/>
            <a:endCxn id="106" idx="7"/>
          </p:cNvCxnSpPr>
          <p:nvPr/>
        </p:nvCxnSpPr>
        <p:spPr>
          <a:xfrm flipH="1">
            <a:off x="6746720" y="1760415"/>
            <a:ext cx="1955710" cy="10637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EC585E6-73EB-43A1-ADB7-6EE92B3998CB}"/>
              </a:ext>
            </a:extLst>
          </p:cNvPr>
          <p:cNvCxnSpPr>
            <a:cxnSpLocks/>
            <a:stCxn id="8" idx="2"/>
            <a:endCxn id="106" idx="4"/>
          </p:cNvCxnSpPr>
          <p:nvPr/>
        </p:nvCxnSpPr>
        <p:spPr>
          <a:xfrm flipH="1" flipV="1">
            <a:off x="6095072" y="4284316"/>
            <a:ext cx="2607357" cy="8132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F250BA3-EA11-4B2E-AF99-ABB1AA1E06DF}"/>
              </a:ext>
            </a:extLst>
          </p:cNvPr>
          <p:cNvSpPr/>
          <p:nvPr/>
        </p:nvSpPr>
        <p:spPr>
          <a:xfrm>
            <a:off x="10710980" y="328983"/>
            <a:ext cx="1176218" cy="1128641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839C84-BFF7-4E37-B4BB-AEF7034E3486}"/>
              </a:ext>
            </a:extLst>
          </p:cNvPr>
          <p:cNvSpPr/>
          <p:nvPr/>
        </p:nvSpPr>
        <p:spPr>
          <a:xfrm>
            <a:off x="7276123" y="282092"/>
            <a:ext cx="1176218" cy="1128641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AD93B3F-C18F-4F49-91DD-13F16AC4491E}"/>
              </a:ext>
            </a:extLst>
          </p:cNvPr>
          <p:cNvSpPr/>
          <p:nvPr/>
        </p:nvSpPr>
        <p:spPr>
          <a:xfrm>
            <a:off x="10687533" y="2193881"/>
            <a:ext cx="1176218" cy="1128641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COMMUNAUTE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721DBA3-7A6F-4BD3-BE86-85D2D29B4C38}"/>
              </a:ext>
            </a:extLst>
          </p:cNvPr>
          <p:cNvCxnSpPr>
            <a:cxnSpLocks/>
            <a:stCxn id="6" idx="1"/>
            <a:endCxn id="25" idx="6"/>
          </p:cNvCxnSpPr>
          <p:nvPr/>
        </p:nvCxnSpPr>
        <p:spPr>
          <a:xfrm flipH="1" flipV="1">
            <a:off x="8452341" y="846413"/>
            <a:ext cx="507610" cy="3174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276B1BA-BA60-49D8-A5E0-52D260A5F044}"/>
              </a:ext>
            </a:extLst>
          </p:cNvPr>
          <p:cNvCxnSpPr>
            <a:cxnSpLocks/>
            <a:stCxn id="6" idx="7"/>
            <a:endCxn id="23" idx="2"/>
          </p:cNvCxnSpPr>
          <p:nvPr/>
        </p:nvCxnSpPr>
        <p:spPr>
          <a:xfrm flipV="1">
            <a:off x="10203370" y="893304"/>
            <a:ext cx="507610" cy="2705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BFCFEF6-61B7-4990-B2F9-22305C845D03}"/>
              </a:ext>
            </a:extLst>
          </p:cNvPr>
          <p:cNvCxnSpPr>
            <a:cxnSpLocks/>
            <a:stCxn id="6" idx="5"/>
            <a:endCxn id="26" idx="2"/>
          </p:cNvCxnSpPr>
          <p:nvPr/>
        </p:nvCxnSpPr>
        <p:spPr>
          <a:xfrm>
            <a:off x="10203370" y="2356977"/>
            <a:ext cx="484163" cy="4012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BDABDA6C-F8CE-4DCF-878A-22372ED9F2B3}"/>
              </a:ext>
            </a:extLst>
          </p:cNvPr>
          <p:cNvSpPr/>
          <p:nvPr/>
        </p:nvSpPr>
        <p:spPr>
          <a:xfrm>
            <a:off x="384228" y="276626"/>
            <a:ext cx="1176218" cy="112864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COMMUNAUTÉ 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E5A8364-048E-43A1-A549-F623B2EC760F}"/>
              </a:ext>
            </a:extLst>
          </p:cNvPr>
          <p:cNvSpPr/>
          <p:nvPr/>
        </p:nvSpPr>
        <p:spPr>
          <a:xfrm>
            <a:off x="3660871" y="276626"/>
            <a:ext cx="1176218" cy="112864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PROJETS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BE64403-3017-4B7A-8B97-F12543C2FB9B}"/>
              </a:ext>
            </a:extLst>
          </p:cNvPr>
          <p:cNvSpPr/>
          <p:nvPr/>
        </p:nvSpPr>
        <p:spPr>
          <a:xfrm>
            <a:off x="255638" y="1975047"/>
            <a:ext cx="1176218" cy="112864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C878476-D7B3-4B6C-B3D1-2F9B30CFCE59}"/>
              </a:ext>
            </a:extLst>
          </p:cNvPr>
          <p:cNvCxnSpPr>
            <a:cxnSpLocks/>
            <a:stCxn id="5" idx="1"/>
            <a:endCxn id="50" idx="6"/>
          </p:cNvCxnSpPr>
          <p:nvPr/>
        </p:nvCxnSpPr>
        <p:spPr>
          <a:xfrm flipH="1" flipV="1">
            <a:off x="1560446" y="840947"/>
            <a:ext cx="428184" cy="3133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ABC1371-21C6-4127-93B5-4378F87A99F8}"/>
              </a:ext>
            </a:extLst>
          </p:cNvPr>
          <p:cNvCxnSpPr>
            <a:cxnSpLocks/>
            <a:stCxn id="5" idx="7"/>
            <a:endCxn id="51" idx="2"/>
          </p:cNvCxnSpPr>
          <p:nvPr/>
        </p:nvCxnSpPr>
        <p:spPr>
          <a:xfrm flipV="1">
            <a:off x="3232049" y="840947"/>
            <a:ext cx="428822" cy="3133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8B5CF6ED-8B33-4AFA-955D-611CB988FF7A}"/>
              </a:ext>
            </a:extLst>
          </p:cNvPr>
          <p:cNvCxnSpPr>
            <a:cxnSpLocks/>
            <a:stCxn id="5" idx="2"/>
            <a:endCxn id="52" idx="7"/>
          </p:cNvCxnSpPr>
          <p:nvPr/>
        </p:nvCxnSpPr>
        <p:spPr>
          <a:xfrm flipH="1">
            <a:off x="1259603" y="1750901"/>
            <a:ext cx="471506" cy="3894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AD754B60-9F13-464E-87D2-385B17474B33}"/>
              </a:ext>
            </a:extLst>
          </p:cNvPr>
          <p:cNvSpPr/>
          <p:nvPr/>
        </p:nvSpPr>
        <p:spPr>
          <a:xfrm>
            <a:off x="354306" y="3446137"/>
            <a:ext cx="1176218" cy="112864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COMMUNAUTÉ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E40B4FCD-E1B1-49A1-A494-A70B8D35DAF4}"/>
              </a:ext>
            </a:extLst>
          </p:cNvPr>
          <p:cNvSpPr/>
          <p:nvPr/>
        </p:nvSpPr>
        <p:spPr>
          <a:xfrm>
            <a:off x="312811" y="5587054"/>
            <a:ext cx="1176218" cy="112864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3FEBB014-D7B9-4AA1-B198-3E0CCC1E43CF}"/>
              </a:ext>
            </a:extLst>
          </p:cNvPr>
          <p:cNvSpPr/>
          <p:nvPr/>
        </p:nvSpPr>
        <p:spPr>
          <a:xfrm>
            <a:off x="3696552" y="5694783"/>
            <a:ext cx="1176218" cy="112864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PROJETS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60B85BD3-8516-4B05-8F4E-930A103A3320}"/>
              </a:ext>
            </a:extLst>
          </p:cNvPr>
          <p:cNvCxnSpPr>
            <a:cxnSpLocks/>
            <a:stCxn id="7" idx="1"/>
            <a:endCxn id="70" idx="6"/>
          </p:cNvCxnSpPr>
          <p:nvPr/>
        </p:nvCxnSpPr>
        <p:spPr>
          <a:xfrm flipH="1" flipV="1">
            <a:off x="1530524" y="4010458"/>
            <a:ext cx="463335" cy="4905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FC0D61DF-24D5-4A47-BFFB-C2B99049C204}"/>
              </a:ext>
            </a:extLst>
          </p:cNvPr>
          <p:cNvCxnSpPr>
            <a:cxnSpLocks/>
            <a:stCxn id="7" idx="3"/>
            <a:endCxn id="71" idx="6"/>
          </p:cNvCxnSpPr>
          <p:nvPr/>
        </p:nvCxnSpPr>
        <p:spPr>
          <a:xfrm flipH="1">
            <a:off x="1489029" y="5694146"/>
            <a:ext cx="504830" cy="45722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28F7BF80-CC54-4B8A-A127-741DE0BAC70B}"/>
              </a:ext>
            </a:extLst>
          </p:cNvPr>
          <p:cNvCxnSpPr>
            <a:cxnSpLocks/>
            <a:stCxn id="7" idx="5"/>
            <a:endCxn id="72" idx="2"/>
          </p:cNvCxnSpPr>
          <p:nvPr/>
        </p:nvCxnSpPr>
        <p:spPr>
          <a:xfrm>
            <a:off x="3262522" y="5694146"/>
            <a:ext cx="434030" cy="564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C75F200B-093C-4526-A8F9-2797AA4CF175}"/>
              </a:ext>
            </a:extLst>
          </p:cNvPr>
          <p:cNvSpPr/>
          <p:nvPr/>
        </p:nvSpPr>
        <p:spPr>
          <a:xfrm>
            <a:off x="7516568" y="5675248"/>
            <a:ext cx="1176218" cy="1128641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C1483175-E2C1-435C-ACB7-107F48E5428D}"/>
              </a:ext>
            </a:extLst>
          </p:cNvPr>
          <p:cNvSpPr/>
          <p:nvPr/>
        </p:nvSpPr>
        <p:spPr>
          <a:xfrm>
            <a:off x="10687533" y="5660638"/>
            <a:ext cx="1176218" cy="1128641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PROJETS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D329A62-07F9-4B42-80E8-C5AFF390B81D}"/>
              </a:ext>
            </a:extLst>
          </p:cNvPr>
          <p:cNvSpPr/>
          <p:nvPr/>
        </p:nvSpPr>
        <p:spPr>
          <a:xfrm>
            <a:off x="10710980" y="3613071"/>
            <a:ext cx="1176218" cy="1128641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COMMUNAUTÉ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6261D03-D4EC-4276-8FE5-31FB919CEE38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10203370" y="5694146"/>
            <a:ext cx="484163" cy="5308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BA7D1F5-6F87-4FC1-8517-0CCFEE7F2756}"/>
              </a:ext>
            </a:extLst>
          </p:cNvPr>
          <p:cNvCxnSpPr>
            <a:cxnSpLocks/>
            <a:stCxn id="8" idx="7"/>
            <a:endCxn id="87" idx="2"/>
          </p:cNvCxnSpPr>
          <p:nvPr/>
        </p:nvCxnSpPr>
        <p:spPr>
          <a:xfrm flipV="1">
            <a:off x="10203369" y="4177392"/>
            <a:ext cx="507611" cy="3236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D6EB1B2A-D397-447B-B5AA-743C66573D9B}"/>
              </a:ext>
            </a:extLst>
          </p:cNvPr>
          <p:cNvCxnSpPr>
            <a:cxnSpLocks/>
            <a:stCxn id="8" idx="3"/>
            <a:endCxn id="85" idx="7"/>
          </p:cNvCxnSpPr>
          <p:nvPr/>
        </p:nvCxnSpPr>
        <p:spPr>
          <a:xfrm flipH="1">
            <a:off x="8520533" y="5694146"/>
            <a:ext cx="439417" cy="1463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C99FABD2-8CE2-4552-9973-35BC5444AD63}"/>
              </a:ext>
            </a:extLst>
          </p:cNvPr>
          <p:cNvSpPr/>
          <p:nvPr/>
        </p:nvSpPr>
        <p:spPr>
          <a:xfrm>
            <a:off x="5173502" y="2573681"/>
            <a:ext cx="1843139" cy="171063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POLKADOT</a:t>
            </a:r>
          </a:p>
          <a:p>
            <a:pPr algn="ctr"/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Flèche : courbe vers la gauche 115">
            <a:extLst>
              <a:ext uri="{FF2B5EF4-FFF2-40B4-BE49-F238E27FC236}">
                <a16:creationId xmlns:a16="http://schemas.microsoft.com/office/drawing/2014/main" id="{31132C0F-FB2E-47B5-82AF-C9FA3B5B1AB0}"/>
              </a:ext>
            </a:extLst>
          </p:cNvPr>
          <p:cNvSpPr/>
          <p:nvPr/>
        </p:nvSpPr>
        <p:spPr>
          <a:xfrm flipH="1">
            <a:off x="5425057" y="3057792"/>
            <a:ext cx="358327" cy="788875"/>
          </a:xfrm>
          <a:prstGeom prst="curvedLeftArrow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1" name="Flèche : courbe vers la gauche 120">
            <a:extLst>
              <a:ext uri="{FF2B5EF4-FFF2-40B4-BE49-F238E27FC236}">
                <a16:creationId xmlns:a16="http://schemas.microsoft.com/office/drawing/2014/main" id="{9B7768D0-0657-4C5B-91A5-E124A4A49B32}"/>
              </a:ext>
            </a:extLst>
          </p:cNvPr>
          <p:cNvSpPr/>
          <p:nvPr/>
        </p:nvSpPr>
        <p:spPr>
          <a:xfrm rot="10800000" flipH="1">
            <a:off x="6396950" y="3026322"/>
            <a:ext cx="358327" cy="788875"/>
          </a:xfrm>
          <a:prstGeom prst="curvedLeftArrow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BDD85F-EB9D-47B0-9937-84A162E376E3}"/>
              </a:ext>
            </a:extLst>
          </p:cNvPr>
          <p:cNvSpPr txBox="1"/>
          <p:nvPr/>
        </p:nvSpPr>
        <p:spPr>
          <a:xfrm>
            <a:off x="5636383" y="2070770"/>
            <a:ext cx="917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 CHAIN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A96E5A5-432D-45A4-A09D-48B5FEDBB5CD}"/>
              </a:ext>
            </a:extLst>
          </p:cNvPr>
          <p:cNvSpPr txBox="1"/>
          <p:nvPr/>
        </p:nvSpPr>
        <p:spPr>
          <a:xfrm>
            <a:off x="9171233" y="1195133"/>
            <a:ext cx="820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PARACHAIN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EAC7FA2-64D1-457C-B437-90B7AA31A392}"/>
              </a:ext>
            </a:extLst>
          </p:cNvPr>
          <p:cNvSpPr txBox="1"/>
          <p:nvPr/>
        </p:nvSpPr>
        <p:spPr>
          <a:xfrm>
            <a:off x="2205329" y="1145884"/>
            <a:ext cx="820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PARACHAIN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B111D67-219F-45E6-884B-283B8066E03D}"/>
              </a:ext>
            </a:extLst>
          </p:cNvPr>
          <p:cNvSpPr txBox="1"/>
          <p:nvPr/>
        </p:nvSpPr>
        <p:spPr>
          <a:xfrm>
            <a:off x="2217764" y="4574778"/>
            <a:ext cx="820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PARACHAIN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85EBC0-442D-4493-9AD2-53A968CEF04A}"/>
              </a:ext>
            </a:extLst>
          </p:cNvPr>
          <p:cNvSpPr txBox="1"/>
          <p:nvPr/>
        </p:nvSpPr>
        <p:spPr>
          <a:xfrm>
            <a:off x="9171233" y="4565691"/>
            <a:ext cx="820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PARACHAIN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8D1A5A-54B0-432F-A4B3-9230CBF96F3A}"/>
              </a:ext>
            </a:extLst>
          </p:cNvPr>
          <p:cNvSpPr/>
          <p:nvPr/>
        </p:nvSpPr>
        <p:spPr>
          <a:xfrm>
            <a:off x="7399133" y="2237388"/>
            <a:ext cx="290073" cy="3033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CA6A751-46B4-4F02-8B79-E256905B62F7}"/>
              </a:ext>
            </a:extLst>
          </p:cNvPr>
          <p:cNvSpPr/>
          <p:nvPr/>
        </p:nvSpPr>
        <p:spPr>
          <a:xfrm>
            <a:off x="4486742" y="2236024"/>
            <a:ext cx="290073" cy="3033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C78F876-551D-4236-8AF1-F8F14A79A9AF}"/>
              </a:ext>
            </a:extLst>
          </p:cNvPr>
          <p:cNvSpPr/>
          <p:nvPr/>
        </p:nvSpPr>
        <p:spPr>
          <a:xfrm>
            <a:off x="4267221" y="3920147"/>
            <a:ext cx="290073" cy="3033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B4B3C9A-485A-4725-AD16-FA31DC6A7181}"/>
              </a:ext>
            </a:extLst>
          </p:cNvPr>
          <p:cNvSpPr/>
          <p:nvPr/>
        </p:nvSpPr>
        <p:spPr>
          <a:xfrm>
            <a:off x="7194453" y="4546216"/>
            <a:ext cx="290073" cy="3033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6F22BCC-FD43-4686-880C-620720CE1792}"/>
              </a:ext>
            </a:extLst>
          </p:cNvPr>
          <p:cNvCxnSpPr>
            <a:cxnSpLocks/>
            <a:stCxn id="25" idx="4"/>
            <a:endCxn id="3" idx="0"/>
          </p:cNvCxnSpPr>
          <p:nvPr/>
        </p:nvCxnSpPr>
        <p:spPr>
          <a:xfrm flipH="1">
            <a:off x="7544170" y="1410733"/>
            <a:ext cx="320062" cy="82665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9E7C73EC-267A-4443-9E03-B178695A49E6}"/>
              </a:ext>
            </a:extLst>
          </p:cNvPr>
          <p:cNvCxnSpPr>
            <a:cxnSpLocks/>
            <a:stCxn id="106" idx="2"/>
            <a:endCxn id="5" idx="5"/>
          </p:cNvCxnSpPr>
          <p:nvPr/>
        </p:nvCxnSpPr>
        <p:spPr>
          <a:xfrm flipH="1" flipV="1">
            <a:off x="3232049" y="2347463"/>
            <a:ext cx="1941453" cy="1081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5DB8F98F-80F2-4757-8367-2338B068A021}"/>
              </a:ext>
            </a:extLst>
          </p:cNvPr>
          <p:cNvCxnSpPr>
            <a:cxnSpLocks/>
            <a:stCxn id="106" idx="6"/>
            <a:endCxn id="6" idx="3"/>
          </p:cNvCxnSpPr>
          <p:nvPr/>
        </p:nvCxnSpPr>
        <p:spPr>
          <a:xfrm flipV="1">
            <a:off x="7016641" y="2356977"/>
            <a:ext cx="1943310" cy="10720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2ED7DD9-7898-415B-BDD4-A7C8FCE4EAED}"/>
              </a:ext>
            </a:extLst>
          </p:cNvPr>
          <p:cNvCxnSpPr>
            <a:cxnSpLocks/>
            <a:stCxn id="106" idx="3"/>
            <a:endCxn id="7" idx="6"/>
          </p:cNvCxnSpPr>
          <p:nvPr/>
        </p:nvCxnSpPr>
        <p:spPr>
          <a:xfrm flipH="1">
            <a:off x="3525271" y="4033799"/>
            <a:ext cx="1918152" cy="10637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366B0087-D56D-401B-A5E3-7310370F275A}"/>
              </a:ext>
            </a:extLst>
          </p:cNvPr>
          <p:cNvCxnSpPr>
            <a:cxnSpLocks/>
            <a:stCxn id="106" idx="5"/>
            <a:endCxn id="8" idx="1"/>
          </p:cNvCxnSpPr>
          <p:nvPr/>
        </p:nvCxnSpPr>
        <p:spPr>
          <a:xfrm>
            <a:off x="6746720" y="4033799"/>
            <a:ext cx="2213230" cy="4672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A3E1C4C-F061-424A-918D-5BE39D5EB56C}"/>
              </a:ext>
            </a:extLst>
          </p:cNvPr>
          <p:cNvCxnSpPr>
            <a:cxnSpLocks/>
            <a:stCxn id="51" idx="4"/>
            <a:endCxn id="44" idx="0"/>
          </p:cNvCxnSpPr>
          <p:nvPr/>
        </p:nvCxnSpPr>
        <p:spPr>
          <a:xfrm>
            <a:off x="4248980" y="1405267"/>
            <a:ext cx="382799" cy="8307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D397722C-9824-43F7-9BFD-6A413A8A9E88}"/>
              </a:ext>
            </a:extLst>
          </p:cNvPr>
          <p:cNvSpPr txBox="1"/>
          <p:nvPr/>
        </p:nvSpPr>
        <p:spPr>
          <a:xfrm>
            <a:off x="5119698" y="141190"/>
            <a:ext cx="19507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Enchères pour valider les projets souhaitant obtenir une parachain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08593DF5-E50F-4FE6-BE97-B0050891FED7}"/>
              </a:ext>
            </a:extLst>
          </p:cNvPr>
          <p:cNvCxnSpPr>
            <a:cxnSpLocks/>
            <a:stCxn id="44" idx="7"/>
            <a:endCxn id="83" idx="2"/>
          </p:cNvCxnSpPr>
          <p:nvPr/>
        </p:nvCxnSpPr>
        <p:spPr>
          <a:xfrm flipV="1">
            <a:off x="4734335" y="541300"/>
            <a:ext cx="1360735" cy="1739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04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</dc:creator>
  <cp:lastModifiedBy>Christophe</cp:lastModifiedBy>
  <cp:revision>7</cp:revision>
  <dcterms:created xsi:type="dcterms:W3CDTF">2022-01-05T19:02:52Z</dcterms:created>
  <dcterms:modified xsi:type="dcterms:W3CDTF">2022-01-06T12:52:03Z</dcterms:modified>
</cp:coreProperties>
</file>