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02" r:id="rId4"/>
    <p:sldId id="260" r:id="rId5"/>
    <p:sldId id="301" r:id="rId6"/>
    <p:sldId id="304" r:id="rId7"/>
    <p:sldId id="261" r:id="rId8"/>
    <p:sldId id="306" r:id="rId9"/>
    <p:sldId id="307" r:id="rId10"/>
    <p:sldId id="29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nyc-taxi-trip-duration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>
            <a:extLst>
              <a:ext uri="{FF2B5EF4-FFF2-40B4-BE49-F238E27FC236}">
                <a16:creationId xmlns:a16="http://schemas.microsoft.com/office/drawing/2014/main" id="{B2DF9499-67D0-4000-B084-49613C3CDE65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92941"/>
            <a:chOff x="1" y="0"/>
            <a:chExt cx="5723465" cy="1821662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NYC TAXI TRIP DURATION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259345"/>
              <a:ext cx="3237422" cy="562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Luzzi - 816753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4610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2BF02D-ADFC-436A-936A-A440CC222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0B8EC2E-6BB5-42B6-BA23-F477DCF7882D}"/>
              </a:ext>
            </a:extLst>
          </p:cNvPr>
          <p:cNvSpPr txBox="1"/>
          <p:nvPr/>
        </p:nvSpPr>
        <p:spPr>
          <a:xfrm>
            <a:off x="6926140" y="6068843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https://www.cityandstateny.com/articles/opinion/editors-note/rough-stretch-nyc-taxi-limousine-commission.html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108028"/>
            <a:ext cx="323742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Luzzi - 816753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21E6D21-6ED8-4811-9A85-2E0EA21B93C3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D17BB8F-CF92-4A63-BE04-60E0D86AD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AF0DBC-7F91-48B0-8E07-8C303A29AC0F}"/>
              </a:ext>
            </a:extLst>
          </p:cNvPr>
          <p:cNvSpPr txBox="1"/>
          <p:nvPr/>
        </p:nvSpPr>
        <p:spPr>
          <a:xfrm>
            <a:off x="6885518" y="60776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0" y="0"/>
            <a:ext cx="53883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911762"/>
            <a:ext cx="4653625" cy="864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800" dirty="0" err="1">
                <a:solidFill>
                  <a:schemeClr val="bg1"/>
                </a:solidFill>
              </a:rPr>
              <a:t>Predict</a:t>
            </a:r>
            <a:r>
              <a:rPr lang="it-IT" sz="1800" dirty="0">
                <a:solidFill>
                  <a:schemeClr val="bg1"/>
                </a:solidFill>
              </a:rPr>
              <a:t> the taxi trip duration </a:t>
            </a:r>
            <a:r>
              <a:rPr lang="it-IT" sz="1800" dirty="0" err="1">
                <a:solidFill>
                  <a:schemeClr val="bg1"/>
                </a:solidFill>
              </a:rPr>
              <a:t>given</a:t>
            </a:r>
            <a:r>
              <a:rPr lang="it-IT" sz="1800" dirty="0">
                <a:solidFill>
                  <a:schemeClr val="bg1"/>
                </a:solidFill>
              </a:rPr>
              <a:t> the </a:t>
            </a:r>
            <a:r>
              <a:rPr lang="it-IT" sz="1800" dirty="0" err="1">
                <a:solidFill>
                  <a:schemeClr val="bg1"/>
                </a:solidFill>
              </a:rPr>
              <a:t>attributes</a:t>
            </a:r>
            <a:r>
              <a:rPr lang="it-IT" sz="1800" dirty="0">
                <a:solidFill>
                  <a:schemeClr val="bg1"/>
                </a:solidFill>
              </a:rPr>
              <a:t> in the dataset </a:t>
            </a:r>
            <a:r>
              <a:rPr lang="it-IT" sz="1800" dirty="0" err="1">
                <a:solidFill>
                  <a:schemeClr val="bg1"/>
                </a:solidFill>
              </a:rPr>
              <a:t>available</a:t>
            </a:r>
            <a:r>
              <a:rPr lang="it-IT" sz="1800" dirty="0">
                <a:solidFill>
                  <a:schemeClr val="bg1"/>
                </a:solidFill>
              </a:rPr>
              <a:t> on </a:t>
            </a:r>
            <a:r>
              <a:rPr lang="it-IT" sz="1800" dirty="0" err="1">
                <a:solidFill>
                  <a:schemeClr val="bg1"/>
                </a:solidFill>
              </a:rPr>
              <a:t>Kaggle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1E1E1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5914290" y="0"/>
            <a:ext cx="627771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140813"/>
            <a:ext cx="5426697" cy="457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dataset was taken from Kaggle and can be found at this 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400" dirty="0"/>
              <a:t>. The dataset presented some issues that had to be solved before applying our models:</a:t>
            </a:r>
          </a:p>
          <a:p>
            <a:pPr marL="228600" indent="-228600">
              <a:buAutoNum type="arabicParenR"/>
            </a:pPr>
            <a:r>
              <a:rPr lang="en-US" sz="1400" dirty="0"/>
              <a:t>Some records contained presumably wrong information regarding the trip duration. (i.e. trips whose distance was 700 or more km completed in less than an hour)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longitude. This Is not the ideal format to feed to the models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contained more than one information (day, time, weekday or not,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228600" indent="-228600">
              <a:buAutoNum type="arabicParenR"/>
            </a:pPr>
            <a:r>
              <a:rPr lang="en-US" sz="1400" dirty="0"/>
              <a:t>No distance between the points is given. This had to be calculated.</a:t>
            </a:r>
          </a:p>
          <a:p>
            <a:pPr marL="228600" indent="-228600">
              <a:buAutoNum type="arabicParenR"/>
            </a:pPr>
            <a:r>
              <a:rPr lang="en-US" sz="1400" dirty="0"/>
              <a:t>No aggregate geographical info (county/block) was given.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F8AC77-14B4-46FE-B207-C52B55D0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7" y="777585"/>
            <a:ext cx="4278881" cy="23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948F6D-9B09-493B-8260-E132D9889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5" y="406112"/>
            <a:ext cx="4467825" cy="25007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06FD1D-9EB3-4477-AF28-793B0748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27" y="3312925"/>
            <a:ext cx="3933112" cy="3138962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42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228600" indent="-228600">
              <a:buAutoNum type="arabicParenR"/>
            </a:pPr>
            <a:r>
              <a:rPr lang="en-US" sz="1400" dirty="0"/>
              <a:t>Records that contained presumably wrong information regarding the trip duration </a:t>
            </a:r>
            <a:r>
              <a:rPr lang="en-US" sz="1400" u="sng" dirty="0"/>
              <a:t>have been removed</a:t>
            </a:r>
            <a:r>
              <a:rPr lang="en-US" sz="1400" dirty="0"/>
              <a:t>.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 </a:t>
            </a:r>
            <a:r>
              <a:rPr lang="en-US" sz="1400" u="sng" dirty="0"/>
              <a:t>have been removed</a:t>
            </a:r>
            <a:r>
              <a:rPr lang="en-US" sz="1400" dirty="0"/>
              <a:t>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 have been converted to </a:t>
            </a:r>
            <a:r>
              <a:rPr lang="en-US" sz="1400" dirty="0" err="1"/>
              <a:t>x,y,z</a:t>
            </a:r>
            <a:r>
              <a:rPr lang="en-US" sz="1400" dirty="0"/>
              <a:t> format.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has been used to extract other attributes like hour, weekday or not.</a:t>
            </a:r>
          </a:p>
          <a:p>
            <a:pPr marL="228600" indent="-228600">
              <a:buAutoNum type="arabicParenR"/>
            </a:pPr>
            <a:r>
              <a:rPr lang="en-US" sz="1400" dirty="0"/>
              <a:t>The distance between points has been calculated using the </a:t>
            </a:r>
            <a:r>
              <a:rPr lang="en-US" sz="1400" u="sng" dirty="0"/>
              <a:t>Manhattan</a:t>
            </a:r>
            <a:r>
              <a:rPr lang="en-US" sz="1400" dirty="0"/>
              <a:t> distance.</a:t>
            </a:r>
          </a:p>
          <a:p>
            <a:pPr marL="228600" indent="-228600">
              <a:buAutoNum type="arabicParenR"/>
            </a:pPr>
            <a:r>
              <a:rPr lang="en-US" sz="1400" dirty="0"/>
              <a:t>Geospatial information regarding Counties has been incorporated in our Kaggle dataset.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624690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406851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16182"/>
            <a:ext cx="559167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140813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220188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Best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4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model and the </a:t>
            </a:r>
            <a:r>
              <a:rPr lang="it-IT" dirty="0" err="1"/>
              <a:t>scatter</a:t>
            </a:r>
            <a:r>
              <a:rPr lang="it-IT" dirty="0"/>
              <a:t> plot of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duration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270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visualize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out top N models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4922121" y="288188"/>
            <a:ext cx="23477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Comparison</a:t>
            </a:r>
            <a:endParaRPr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  <p:extLst>
      <p:ext uri="{BB962C8B-B14F-4D97-AF65-F5344CB8AC3E}">
        <p14:creationId xmlns:p14="http://schemas.microsoft.com/office/powerpoint/2010/main" val="13963810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406851" y="1346005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6541288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06850" y="579951"/>
            <a:ext cx="55916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Conclusion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7411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</cp:lastModifiedBy>
  <cp:revision>17</cp:revision>
  <dcterms:modified xsi:type="dcterms:W3CDTF">2020-12-29T11:34:42Z</dcterms:modified>
</cp:coreProperties>
</file>