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0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62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76307-C63E-4FF7-97A6-07EE90D48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25" b="1466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E9E8D6F-4F53-B948-B38F-67CBCDEEB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5334000" cy="1985963"/>
          </a:xfrm>
        </p:spPr>
        <p:txBody>
          <a:bodyPr>
            <a:normAutofit/>
          </a:bodyPr>
          <a:lstStyle/>
          <a:p>
            <a:pPr algn="l"/>
            <a:r>
              <a:rPr lang="it-IT" sz="4400" dirty="0">
                <a:solidFill>
                  <a:srgbClr val="FFFFFF"/>
                </a:solidFill>
              </a:rPr>
              <a:t>Digital </a:t>
            </a:r>
            <a:r>
              <a:rPr lang="it-IT" sz="4400" dirty="0" err="1">
                <a:solidFill>
                  <a:srgbClr val="FFFFFF"/>
                </a:solidFill>
              </a:rPr>
              <a:t>Signal</a:t>
            </a:r>
            <a:r>
              <a:rPr lang="it-IT" sz="4400" dirty="0">
                <a:solidFill>
                  <a:srgbClr val="FFFFFF"/>
                </a:solidFill>
              </a:rPr>
              <a:t> &amp; Image Management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4B20000-16C3-6548-B2E1-DD71D0D14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996177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MARCO PERACCHI 800578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CHRISTIAN UCCHEDDU 800428</a:t>
            </a:r>
          </a:p>
        </p:txBody>
      </p:sp>
    </p:spTree>
    <p:extLst>
      <p:ext uri="{BB962C8B-B14F-4D97-AF65-F5344CB8AC3E}">
        <p14:creationId xmlns:p14="http://schemas.microsoft.com/office/powerpoint/2010/main" val="172443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4C705-7868-5546-AB03-DEC2C26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60" y="1583475"/>
            <a:ext cx="2427248" cy="739698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IMMAGINI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D6720F-626B-A748-8815-CF6F1EFA83B7}"/>
              </a:ext>
            </a:extLst>
          </p:cNvPr>
          <p:cNvSpPr txBox="1">
            <a:spLocks/>
          </p:cNvSpPr>
          <p:nvPr/>
        </p:nvSpPr>
        <p:spPr>
          <a:xfrm>
            <a:off x="1170879" y="1583475"/>
            <a:ext cx="1680117" cy="7396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AUDIO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45EFF59-1D30-1340-8376-03EC34CD7DBC}"/>
              </a:ext>
            </a:extLst>
          </p:cNvPr>
          <p:cNvSpPr txBox="1">
            <a:spLocks/>
          </p:cNvSpPr>
          <p:nvPr/>
        </p:nvSpPr>
        <p:spPr>
          <a:xfrm>
            <a:off x="8526964" y="1765613"/>
            <a:ext cx="3059151" cy="111512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17600" dirty="0"/>
              <a:t>RETRIEVAL</a:t>
            </a:r>
          </a:p>
          <a:p>
            <a:endParaRPr lang="it-IT" dirty="0"/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C2793BEC-411A-A74A-A906-A484B71C25D5}"/>
              </a:ext>
            </a:extLst>
          </p:cNvPr>
          <p:cNvSpPr/>
          <p:nvPr/>
        </p:nvSpPr>
        <p:spPr>
          <a:xfrm>
            <a:off x="1735872" y="2542478"/>
            <a:ext cx="550129" cy="1773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75E5B946-120E-8D49-8009-6E39F9AD5D63}"/>
              </a:ext>
            </a:extLst>
          </p:cNvPr>
          <p:cNvSpPr/>
          <p:nvPr/>
        </p:nvSpPr>
        <p:spPr>
          <a:xfrm>
            <a:off x="9781474" y="2542478"/>
            <a:ext cx="550129" cy="1773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giù 7">
            <a:extLst>
              <a:ext uri="{FF2B5EF4-FFF2-40B4-BE49-F238E27FC236}">
                <a16:creationId xmlns:a16="http://schemas.microsoft.com/office/drawing/2014/main" id="{18B550CC-0239-2A4F-B886-B5D305FBB964}"/>
              </a:ext>
            </a:extLst>
          </p:cNvPr>
          <p:cNvSpPr/>
          <p:nvPr/>
        </p:nvSpPr>
        <p:spPr>
          <a:xfrm>
            <a:off x="5687119" y="2542478"/>
            <a:ext cx="550129" cy="17730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B29BEC-D8BE-2245-B1F8-1A4FDD89AFD5}"/>
              </a:ext>
            </a:extLst>
          </p:cNvPr>
          <p:cNvSpPr txBox="1"/>
          <p:nvPr/>
        </p:nvSpPr>
        <p:spPr>
          <a:xfrm>
            <a:off x="546408" y="4716966"/>
            <a:ext cx="318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CLASSIFICAZIONE BINARIA: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TESTO LETTO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TESTO IMPROVVISATO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FB04A1E-0C5D-9E4F-861E-FB174744C811}"/>
              </a:ext>
            </a:extLst>
          </p:cNvPr>
          <p:cNvSpPr txBox="1"/>
          <p:nvPr/>
        </p:nvSpPr>
        <p:spPr>
          <a:xfrm>
            <a:off x="4367558" y="4716966"/>
            <a:ext cx="318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CLASSIFICAZIONE BINARIA: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VEICOLO DI SOCCORSO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VEICOLO NON DI SOCCORSO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56228E-3AE1-CA45-A1EA-E0039E14E0AA}"/>
              </a:ext>
            </a:extLst>
          </p:cNvPr>
          <p:cNvSpPr txBox="1"/>
          <p:nvPr/>
        </p:nvSpPr>
        <p:spPr>
          <a:xfrm>
            <a:off x="8461913" y="4716966"/>
            <a:ext cx="318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RICONOSCIMENTO DI UN VEICOLO DI SOCCORSO IN ALL’INTERNO DI UN VIDEO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410020-3D78-F343-8584-3989BEAC282F}"/>
              </a:ext>
            </a:extLst>
          </p:cNvPr>
          <p:cNvSpPr txBox="1"/>
          <p:nvPr/>
        </p:nvSpPr>
        <p:spPr>
          <a:xfrm>
            <a:off x="2561061" y="330824"/>
            <a:ext cx="68022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408057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C60D9-6982-7844-B5B5-9E8DA9D9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30" y="2953292"/>
            <a:ext cx="2605668" cy="631825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AUDIO</a:t>
            </a: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A6A40D24-55DF-FE4B-9746-3E3AA977006C}"/>
              </a:ext>
            </a:extLst>
          </p:cNvPr>
          <p:cNvCxnSpPr>
            <a:cxnSpLocks/>
          </p:cNvCxnSpPr>
          <p:nvPr/>
        </p:nvCxnSpPr>
        <p:spPr>
          <a:xfrm>
            <a:off x="2598238" y="3269204"/>
            <a:ext cx="7694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4B954196-1291-014D-B26D-7352D5A5F08F}"/>
              </a:ext>
            </a:extLst>
          </p:cNvPr>
          <p:cNvCxnSpPr/>
          <p:nvPr/>
        </p:nvCxnSpPr>
        <p:spPr>
          <a:xfrm>
            <a:off x="3367673" y="1379072"/>
            <a:ext cx="0" cy="3780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8C83DDB-AC60-4A4F-A620-8BAB115F470A}"/>
              </a:ext>
            </a:extLst>
          </p:cNvPr>
          <p:cNvCxnSpPr/>
          <p:nvPr/>
        </p:nvCxnSpPr>
        <p:spPr>
          <a:xfrm>
            <a:off x="3345371" y="1390223"/>
            <a:ext cx="14496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231FAFE-688D-334F-B6C3-2F0A7BAC4DA7}"/>
              </a:ext>
            </a:extLst>
          </p:cNvPr>
          <p:cNvCxnSpPr/>
          <p:nvPr/>
        </p:nvCxnSpPr>
        <p:spPr>
          <a:xfrm>
            <a:off x="3345371" y="5159335"/>
            <a:ext cx="14496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ED6F462-31E6-3149-85E2-3A5FBD95ABEB}"/>
              </a:ext>
            </a:extLst>
          </p:cNvPr>
          <p:cNvSpPr/>
          <p:nvPr/>
        </p:nvSpPr>
        <p:spPr>
          <a:xfrm>
            <a:off x="4795027" y="4769042"/>
            <a:ext cx="1717283" cy="78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MEL 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0A40E006-0C7D-0647-887A-1834A2FCEB19}"/>
              </a:ext>
            </a:extLst>
          </p:cNvPr>
          <p:cNvSpPr/>
          <p:nvPr/>
        </p:nvSpPr>
        <p:spPr>
          <a:xfrm>
            <a:off x="4795028" y="999930"/>
            <a:ext cx="1717283" cy="780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SVC </a:t>
            </a:r>
          </a:p>
        </p:txBody>
      </p:sp>
    </p:spTree>
    <p:extLst>
      <p:ext uri="{BB962C8B-B14F-4D97-AF65-F5344CB8AC3E}">
        <p14:creationId xmlns:p14="http://schemas.microsoft.com/office/powerpoint/2010/main" val="143573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22C7A-D8C3-E147-9F58-C03E5F2F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E638A-CC3E-074F-805E-5630E154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11344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Arial Nova Cond</vt:lpstr>
      <vt:lpstr>Impact</vt:lpstr>
      <vt:lpstr>TornVTI</vt:lpstr>
      <vt:lpstr>Digital Signal &amp; Image Management Project</vt:lpstr>
      <vt:lpstr>IMMAGINI</vt:lpstr>
      <vt:lpstr>AUDIO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&amp; Image Management Project</dc:title>
  <dc:creator>c.uccheddu@campus.unimib.it</dc:creator>
  <cp:lastModifiedBy>c.uccheddu@campus.unimib.it</cp:lastModifiedBy>
  <cp:revision>6</cp:revision>
  <dcterms:created xsi:type="dcterms:W3CDTF">2021-01-12T14:33:28Z</dcterms:created>
  <dcterms:modified xsi:type="dcterms:W3CDTF">2021-01-12T15:02:58Z</dcterms:modified>
</cp:coreProperties>
</file>