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CD8C-FAB1-44CB-AFF1-79013274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82ACC-C867-4EE9-97B9-48012083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C4CE-F620-43CD-8052-CF61229CAC8F}" type="datetimeFigureOut">
              <a:rPr lang="en-DK" smtClean="0"/>
              <a:t>04/11/2021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8F44E-020D-4128-9F64-EC6D49D0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6699C-B622-497C-8317-A24C3679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AC9D-82B9-48C7-ACA4-FFE10EF9703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7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95AF5-C975-475D-8401-6225925A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9FC0-5FB3-4F18-9A29-644918F0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5214-CA42-409B-97ED-DC83D194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0C4CE-F620-43CD-8052-CF61229CAC8F}" type="datetimeFigureOut">
              <a:rPr lang="en-DK" smtClean="0"/>
              <a:t>04/11/2021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F320-6059-407D-8EF1-21041691B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F950-CFE1-45A5-AD1C-EFBC1BE47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AC9D-82B9-48C7-ACA4-FFE10EF9703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077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7C4253-33DF-4072-B06A-AC4DE12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Risikoanalyse og risikoplan</a:t>
            </a:r>
            <a:endParaRPr lang="en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C307E-E673-4B0F-93A1-126F4586AA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76574D-FAB2-4C39-8963-D0352F4F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Scenarier</a:t>
            </a:r>
            <a:endParaRPr lang="en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5CA33-6BB1-4369-BA72-C65BD4D2D4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0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2B74EE-BFFE-41EB-A366-955FEF8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Sandsynlighed og konsekvens skala:</a:t>
            </a:r>
            <a:endParaRPr lang="en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ECBCC-2B0F-4106-92E5-4858D6ECD6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B93572-8D7D-4B51-99A4-ABB864A4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5B387-7D0A-4F66-90DC-A69145970A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0AE79A-2E03-4296-ABE7-70EB3DF4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16986-DF43-4DBD-BDA1-C5400EF3B4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4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6070E2-36A9-49BD-BD54-06052AE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943B0-4EB4-498D-906D-E3BA1BE9CC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7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Risikoanalyse og risikoplan</vt:lpstr>
      <vt:lpstr>Scenarier</vt:lpstr>
      <vt:lpstr>Sandsynlighed og konsekvens skala: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Risikoanalyse og risikoplan</dc:title>
  <dc:creator>Burger Bee</dc:creator>
  <cp:lastModifiedBy>Burger Bee</cp:lastModifiedBy>
  <cp:revision>1</cp:revision>
  <dcterms:created xsi:type="dcterms:W3CDTF">2021-11-04T14:01:34Z</dcterms:created>
  <dcterms:modified xsi:type="dcterms:W3CDTF">2021-11-04T14:01:34Z</dcterms:modified>
</cp:coreProperties>
</file>